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5"/>
  </p:sldMasterIdLst>
  <p:notesMasterIdLst>
    <p:notesMasterId r:id="rId13"/>
  </p:notesMasterIdLst>
  <p:sldIdLst>
    <p:sldId id="273" r:id="rId6"/>
    <p:sldId id="277" r:id="rId7"/>
    <p:sldId id="276" r:id="rId8"/>
    <p:sldId id="282" r:id="rId9"/>
    <p:sldId id="275" r:id="rId10"/>
    <p:sldId id="280" r:id="rId11"/>
    <p:sldId id="283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99"/>
    <a:srgbClr val="50B4C8"/>
    <a:srgbClr val="1BDEFD"/>
    <a:srgbClr val="366344"/>
    <a:srgbClr val="FFFFFF"/>
    <a:srgbClr val="FF9900"/>
    <a:srgbClr val="800000"/>
    <a:srgbClr val="A5002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429DEFA-C168-4657-87F6-38934F803439}" v="190" dt="2024-05-07T14:30:59.66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12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8" d="100"/>
          <a:sy n="48" d="100"/>
        </p:scale>
        <p:origin x="2752" y="3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viewProps" Target="viewProps.xml"/><Relationship Id="rId10" Type="http://schemas.openxmlformats.org/officeDocument/2006/relationships/slide" Target="slides/slide5.xml"/><Relationship Id="rId19" Type="http://schemas.microsoft.com/office/2015/10/relationships/revisionInfo" Target="revisionInfo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2">
  <dgm:title val=""/>
  <dgm:desc val=""/>
  <dgm:catLst>
    <dgm:cat type="accent4" pri="112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4"/>
    </dgm:fillClrLst>
    <dgm:linClrLst meth="repeat">
      <a:schemeClr val="accent4"/>
    </dgm:linClrLst>
    <dgm:effectClrLst/>
    <dgm:txLinClrLst/>
    <dgm:txFillClrLst/>
    <dgm:txEffectClrLst/>
  </dgm:styleLbl>
  <dgm:styleLbl name="lnNode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/>
    </dgm:fillClrLst>
    <dgm:linClrLst meth="repeat">
      <a:schemeClr val="accent4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/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40000"/>
      </a:schemeClr>
    </dgm:fillClrLst>
    <dgm:linClrLst meth="repeat">
      <a:schemeClr val="accent4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8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BA9FF3-0D6A-48CA-852E-2A402D18F97E}" type="doc">
      <dgm:prSet loTypeId="urn:microsoft.com/office/officeart/2008/layout/LinedList" loCatId="list" qsTypeId="urn:microsoft.com/office/officeart/2005/8/quickstyle/simple4" qsCatId="simple" csTypeId="urn:microsoft.com/office/officeart/2005/8/colors/accent4_2" csCatId="accent4" phldr="1"/>
      <dgm:spPr/>
      <dgm:t>
        <a:bodyPr/>
        <a:lstStyle/>
        <a:p>
          <a:endParaRPr lang="en-US"/>
        </a:p>
      </dgm:t>
    </dgm:pt>
    <dgm:pt modelId="{1B8F1800-FF85-4902-AA2E-E1FBE8885D11}">
      <dgm:prSet/>
      <dgm:spPr/>
      <dgm:t>
        <a:bodyPr/>
        <a:lstStyle/>
        <a:p>
          <a:r>
            <a:rPr lang="en-US"/>
            <a:t>Before we cross the road?</a:t>
          </a:r>
        </a:p>
      </dgm:t>
    </dgm:pt>
    <dgm:pt modelId="{52D3C9B1-E82A-4B06-A942-2BA8A0944E2A}" type="parTrans" cxnId="{5A848AA8-B8C4-4911-A8B5-A2744A3C0DD4}">
      <dgm:prSet/>
      <dgm:spPr/>
      <dgm:t>
        <a:bodyPr/>
        <a:lstStyle/>
        <a:p>
          <a:endParaRPr lang="en-US"/>
        </a:p>
      </dgm:t>
    </dgm:pt>
    <dgm:pt modelId="{4881D3C5-BF32-41B5-BF67-5A69E55FD163}" type="sibTrans" cxnId="{5A848AA8-B8C4-4911-A8B5-A2744A3C0DD4}">
      <dgm:prSet/>
      <dgm:spPr/>
      <dgm:t>
        <a:bodyPr/>
        <a:lstStyle/>
        <a:p>
          <a:endParaRPr lang="en-US"/>
        </a:p>
      </dgm:t>
    </dgm:pt>
    <dgm:pt modelId="{637E6E2B-61A5-46EB-AA67-BBCCA972F552}">
      <dgm:prSet/>
      <dgm:spPr/>
      <dgm:t>
        <a:bodyPr/>
        <a:lstStyle/>
        <a:p>
          <a:r>
            <a:rPr lang="en-US"/>
            <a:t>Whilst we are crossing the road?</a:t>
          </a:r>
        </a:p>
      </dgm:t>
    </dgm:pt>
    <dgm:pt modelId="{9119D512-685F-4B66-8A9C-7D08DD556007}" type="parTrans" cxnId="{32B9E1E1-3314-4C6C-9F85-36D3EA1E0130}">
      <dgm:prSet/>
      <dgm:spPr/>
      <dgm:t>
        <a:bodyPr/>
        <a:lstStyle/>
        <a:p>
          <a:endParaRPr lang="en-US"/>
        </a:p>
      </dgm:t>
    </dgm:pt>
    <dgm:pt modelId="{8A10E1A0-EDCF-4C69-A6C5-5EA7FDBF696F}" type="sibTrans" cxnId="{32B9E1E1-3314-4C6C-9F85-36D3EA1E0130}">
      <dgm:prSet/>
      <dgm:spPr/>
      <dgm:t>
        <a:bodyPr/>
        <a:lstStyle/>
        <a:p>
          <a:endParaRPr lang="en-US"/>
        </a:p>
      </dgm:t>
    </dgm:pt>
    <dgm:pt modelId="{0D453A13-356D-49DF-A086-A03765B72BB3}" type="pres">
      <dgm:prSet presAssocID="{48BA9FF3-0D6A-48CA-852E-2A402D18F9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F3C9213E-DEB3-4397-9E57-1FCDA5DDF803}" type="pres">
      <dgm:prSet presAssocID="{1B8F1800-FF85-4902-AA2E-E1FBE8885D11}" presName="thickLine" presStyleLbl="alignNode1" presStyleIdx="0" presStyleCnt="2"/>
      <dgm:spPr/>
    </dgm:pt>
    <dgm:pt modelId="{988AE996-7108-431F-9065-4666E1CF207D}" type="pres">
      <dgm:prSet presAssocID="{1B8F1800-FF85-4902-AA2E-E1FBE8885D11}" presName="horz1" presStyleCnt="0"/>
      <dgm:spPr/>
    </dgm:pt>
    <dgm:pt modelId="{B4603F91-C3E3-4EAA-A137-FDA07BE49296}" type="pres">
      <dgm:prSet presAssocID="{1B8F1800-FF85-4902-AA2E-E1FBE8885D11}" presName="tx1" presStyleLbl="revTx" presStyleIdx="0" presStyleCnt="2"/>
      <dgm:spPr/>
      <dgm:t>
        <a:bodyPr/>
        <a:lstStyle/>
        <a:p>
          <a:endParaRPr lang="en-US"/>
        </a:p>
      </dgm:t>
    </dgm:pt>
    <dgm:pt modelId="{3676F364-4C76-4856-9576-4BB3D6C11F64}" type="pres">
      <dgm:prSet presAssocID="{1B8F1800-FF85-4902-AA2E-E1FBE8885D11}" presName="vert1" presStyleCnt="0"/>
      <dgm:spPr/>
    </dgm:pt>
    <dgm:pt modelId="{E2385408-56D9-4923-8C89-C8C6C98D597D}" type="pres">
      <dgm:prSet presAssocID="{637E6E2B-61A5-46EB-AA67-BBCCA972F552}" presName="thickLine" presStyleLbl="alignNode1" presStyleIdx="1" presStyleCnt="2"/>
      <dgm:spPr/>
    </dgm:pt>
    <dgm:pt modelId="{AED121B9-EDFA-40D2-9C45-715F1792D638}" type="pres">
      <dgm:prSet presAssocID="{637E6E2B-61A5-46EB-AA67-BBCCA972F552}" presName="horz1" presStyleCnt="0"/>
      <dgm:spPr/>
    </dgm:pt>
    <dgm:pt modelId="{B784BD59-E5C8-4A27-A353-01B70DA091A2}" type="pres">
      <dgm:prSet presAssocID="{637E6E2B-61A5-46EB-AA67-BBCCA972F552}" presName="tx1" presStyleLbl="revTx" presStyleIdx="1" presStyleCnt="2"/>
      <dgm:spPr/>
      <dgm:t>
        <a:bodyPr/>
        <a:lstStyle/>
        <a:p>
          <a:endParaRPr lang="en-US"/>
        </a:p>
      </dgm:t>
    </dgm:pt>
    <dgm:pt modelId="{1F701768-8148-46CD-8F72-9C22EEB57C8C}" type="pres">
      <dgm:prSet presAssocID="{637E6E2B-61A5-46EB-AA67-BBCCA972F552}" presName="vert1" presStyleCnt="0"/>
      <dgm:spPr/>
    </dgm:pt>
  </dgm:ptLst>
  <dgm:cxnLst>
    <dgm:cxn modelId="{5E4E062A-6CC1-4851-9A85-8B94CC15A79E}" type="presOf" srcId="{637E6E2B-61A5-46EB-AA67-BBCCA972F552}" destId="{B784BD59-E5C8-4A27-A353-01B70DA091A2}" srcOrd="0" destOrd="0" presId="urn:microsoft.com/office/officeart/2008/layout/LinedList"/>
    <dgm:cxn modelId="{C2D3B94F-CA0C-4F98-B287-1904E67EDF08}" type="presOf" srcId="{48BA9FF3-0D6A-48CA-852E-2A402D18F97E}" destId="{0D453A13-356D-49DF-A086-A03765B72BB3}" srcOrd="0" destOrd="0" presId="urn:microsoft.com/office/officeart/2008/layout/LinedList"/>
    <dgm:cxn modelId="{70BCD077-691E-45EF-8637-8C6C5F767563}" type="presOf" srcId="{1B8F1800-FF85-4902-AA2E-E1FBE8885D11}" destId="{B4603F91-C3E3-4EAA-A137-FDA07BE49296}" srcOrd="0" destOrd="0" presId="urn:microsoft.com/office/officeart/2008/layout/LinedList"/>
    <dgm:cxn modelId="{5A848AA8-B8C4-4911-A8B5-A2744A3C0DD4}" srcId="{48BA9FF3-0D6A-48CA-852E-2A402D18F97E}" destId="{1B8F1800-FF85-4902-AA2E-E1FBE8885D11}" srcOrd="0" destOrd="0" parTransId="{52D3C9B1-E82A-4B06-A942-2BA8A0944E2A}" sibTransId="{4881D3C5-BF32-41B5-BF67-5A69E55FD163}"/>
    <dgm:cxn modelId="{32B9E1E1-3314-4C6C-9F85-36D3EA1E0130}" srcId="{48BA9FF3-0D6A-48CA-852E-2A402D18F97E}" destId="{637E6E2B-61A5-46EB-AA67-BBCCA972F552}" srcOrd="1" destOrd="0" parTransId="{9119D512-685F-4B66-8A9C-7D08DD556007}" sibTransId="{8A10E1A0-EDCF-4C69-A6C5-5EA7FDBF696F}"/>
    <dgm:cxn modelId="{1377FB43-7FAB-4392-AB82-36587F285703}" type="presParOf" srcId="{0D453A13-356D-49DF-A086-A03765B72BB3}" destId="{F3C9213E-DEB3-4397-9E57-1FCDA5DDF803}" srcOrd="0" destOrd="0" presId="urn:microsoft.com/office/officeart/2008/layout/LinedList"/>
    <dgm:cxn modelId="{E62F4536-DEDE-4D01-B5DD-0835195AE7A6}" type="presParOf" srcId="{0D453A13-356D-49DF-A086-A03765B72BB3}" destId="{988AE996-7108-431F-9065-4666E1CF207D}" srcOrd="1" destOrd="0" presId="urn:microsoft.com/office/officeart/2008/layout/LinedList"/>
    <dgm:cxn modelId="{E02DEA47-9723-4F9D-BAC3-554126A9C5B4}" type="presParOf" srcId="{988AE996-7108-431F-9065-4666E1CF207D}" destId="{B4603F91-C3E3-4EAA-A137-FDA07BE49296}" srcOrd="0" destOrd="0" presId="urn:microsoft.com/office/officeart/2008/layout/LinedList"/>
    <dgm:cxn modelId="{8B0F3A3D-B249-4936-A36F-55E0A05DE0CC}" type="presParOf" srcId="{988AE996-7108-431F-9065-4666E1CF207D}" destId="{3676F364-4C76-4856-9576-4BB3D6C11F64}" srcOrd="1" destOrd="0" presId="urn:microsoft.com/office/officeart/2008/layout/LinedList"/>
    <dgm:cxn modelId="{FE503DE1-ED0A-4824-A321-BEF2F0FF90A0}" type="presParOf" srcId="{0D453A13-356D-49DF-A086-A03765B72BB3}" destId="{E2385408-56D9-4923-8C89-C8C6C98D597D}" srcOrd="2" destOrd="0" presId="urn:microsoft.com/office/officeart/2008/layout/LinedList"/>
    <dgm:cxn modelId="{96A5D867-AC6C-431F-8AB4-6340021B03C5}" type="presParOf" srcId="{0D453A13-356D-49DF-A086-A03765B72BB3}" destId="{AED121B9-EDFA-40D2-9C45-715F1792D638}" srcOrd="3" destOrd="0" presId="urn:microsoft.com/office/officeart/2008/layout/LinedList"/>
    <dgm:cxn modelId="{E7840034-40FC-4625-BC2B-775844A3A548}" type="presParOf" srcId="{AED121B9-EDFA-40D2-9C45-715F1792D638}" destId="{B784BD59-E5C8-4A27-A353-01B70DA091A2}" srcOrd="0" destOrd="0" presId="urn:microsoft.com/office/officeart/2008/layout/LinedList"/>
    <dgm:cxn modelId="{AAE93D3B-D5B9-47B9-9959-9FB0E83CD50E}" type="presParOf" srcId="{AED121B9-EDFA-40D2-9C45-715F1792D638}" destId="{1F701768-8148-46CD-8F72-9C22EEB57C8C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485B16E-034F-4889-8DD2-435016CD9EFC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7CBAD37-8469-4991-9F07-08196D990722}">
      <dgm:prSet/>
      <dgm:spPr>
        <a:solidFill>
          <a:srgbClr val="00B050"/>
        </a:solidFill>
      </dgm:spPr>
      <dgm:t>
        <a:bodyPr/>
        <a:lstStyle/>
        <a:p>
          <a:r>
            <a:rPr lang="en-US" b="1" dirty="0"/>
            <a:t>Find</a:t>
          </a:r>
        </a:p>
      </dgm:t>
    </dgm:pt>
    <dgm:pt modelId="{FC096783-FCF8-4508-AD5D-8FB034AAE56C}" type="parTrans" cxnId="{5693B432-BB84-4B4F-99B5-BB946985A778}">
      <dgm:prSet/>
      <dgm:spPr/>
      <dgm:t>
        <a:bodyPr/>
        <a:lstStyle/>
        <a:p>
          <a:endParaRPr lang="en-US"/>
        </a:p>
      </dgm:t>
    </dgm:pt>
    <dgm:pt modelId="{8DB36C2E-6BD8-4D2D-AD62-BF518FF479C9}" type="sibTrans" cxnId="{5693B432-BB84-4B4F-99B5-BB946985A778}">
      <dgm:prSet/>
      <dgm:spPr/>
      <dgm:t>
        <a:bodyPr/>
        <a:lstStyle/>
        <a:p>
          <a:endParaRPr lang="en-US"/>
        </a:p>
      </dgm:t>
    </dgm:pt>
    <dgm:pt modelId="{54624A32-811C-4FF5-883E-C2C8C4AF36D7}">
      <dgm:prSet custT="1"/>
      <dgm:spPr>
        <a:solidFill>
          <a:srgbClr val="99FF99">
            <a:alpha val="89804"/>
          </a:srgbClr>
        </a:solidFill>
      </dgm:spPr>
      <dgm:t>
        <a:bodyPr/>
        <a:lstStyle/>
        <a:p>
          <a:r>
            <a:rPr lang="en-US" sz="2000" dirty="0"/>
            <a:t>Find a safe place to cross - then stop.</a:t>
          </a:r>
          <a:endParaRPr lang="en-US" sz="1400" dirty="0"/>
        </a:p>
      </dgm:t>
    </dgm:pt>
    <dgm:pt modelId="{D6EC63A6-541E-44E9-AE12-036E96199097}" type="parTrans" cxnId="{82E5D095-9576-4D5A-84A6-8D92D8F3FC03}">
      <dgm:prSet/>
      <dgm:spPr/>
      <dgm:t>
        <a:bodyPr/>
        <a:lstStyle/>
        <a:p>
          <a:endParaRPr lang="en-US"/>
        </a:p>
      </dgm:t>
    </dgm:pt>
    <dgm:pt modelId="{16F557DC-63A5-4720-9515-1024111C46A5}" type="sibTrans" cxnId="{82E5D095-9576-4D5A-84A6-8D92D8F3FC03}">
      <dgm:prSet/>
      <dgm:spPr/>
      <dgm:t>
        <a:bodyPr/>
        <a:lstStyle/>
        <a:p>
          <a:endParaRPr lang="en-US"/>
        </a:p>
      </dgm:t>
    </dgm:pt>
    <dgm:pt modelId="{BCB89AB1-B1DE-494E-B99A-A0E4B0C6E94A}">
      <dgm:prSet custT="1"/>
      <dgm:spPr>
        <a:solidFill>
          <a:srgbClr val="00B050"/>
        </a:solidFill>
      </dgm:spPr>
      <dgm:t>
        <a:bodyPr/>
        <a:lstStyle/>
        <a:p>
          <a:r>
            <a:rPr lang="en-US" sz="2800" b="1" dirty="0"/>
            <a:t>Stand on</a:t>
          </a:r>
        </a:p>
      </dgm:t>
    </dgm:pt>
    <dgm:pt modelId="{A0A73C79-9332-4152-95F8-90511D5F4A37}" type="parTrans" cxnId="{8DC49836-510A-429B-B096-C058605BF648}">
      <dgm:prSet/>
      <dgm:spPr/>
      <dgm:t>
        <a:bodyPr/>
        <a:lstStyle/>
        <a:p>
          <a:endParaRPr lang="en-US"/>
        </a:p>
      </dgm:t>
    </dgm:pt>
    <dgm:pt modelId="{56F4CA57-3E0E-4CC2-A2C4-77EFF8DF5EE1}" type="sibTrans" cxnId="{8DC49836-510A-429B-B096-C058605BF648}">
      <dgm:prSet/>
      <dgm:spPr/>
      <dgm:t>
        <a:bodyPr/>
        <a:lstStyle/>
        <a:p>
          <a:endParaRPr lang="en-US"/>
        </a:p>
      </dgm:t>
    </dgm:pt>
    <dgm:pt modelId="{78558649-B97D-4FBE-923B-4A8005BC6FE7}">
      <dgm:prSet custT="1"/>
      <dgm:spPr>
        <a:solidFill>
          <a:srgbClr val="99FF99">
            <a:alpha val="89804"/>
          </a:srgbClr>
        </a:solidFill>
      </dgm:spPr>
      <dgm:t>
        <a:bodyPr/>
        <a:lstStyle/>
        <a:p>
          <a:r>
            <a:rPr lang="en-US" sz="2000" dirty="0"/>
            <a:t>Stand on the pavement - away from the edge of the kerb.</a:t>
          </a:r>
        </a:p>
      </dgm:t>
    </dgm:pt>
    <dgm:pt modelId="{4327AD47-C894-4308-BA41-C5391EA8376B}" type="parTrans" cxnId="{DBAD6D04-7B9D-401F-BB5B-40DE8A5FDAAE}">
      <dgm:prSet/>
      <dgm:spPr/>
      <dgm:t>
        <a:bodyPr/>
        <a:lstStyle/>
        <a:p>
          <a:endParaRPr lang="en-US"/>
        </a:p>
      </dgm:t>
    </dgm:pt>
    <dgm:pt modelId="{E6B95642-68EF-4AF7-8362-97B1DC0B4A7D}" type="sibTrans" cxnId="{DBAD6D04-7B9D-401F-BB5B-40DE8A5FDAAE}">
      <dgm:prSet/>
      <dgm:spPr/>
      <dgm:t>
        <a:bodyPr/>
        <a:lstStyle/>
        <a:p>
          <a:endParaRPr lang="en-US"/>
        </a:p>
      </dgm:t>
    </dgm:pt>
    <dgm:pt modelId="{C64071DA-45DC-499E-B6D2-0DDFD652F09F}">
      <dgm:prSet custT="1"/>
      <dgm:spPr>
        <a:solidFill>
          <a:srgbClr val="00B050"/>
        </a:solidFill>
      </dgm:spPr>
      <dgm:t>
        <a:bodyPr/>
        <a:lstStyle/>
        <a:p>
          <a:r>
            <a:rPr lang="en-US" sz="2400" b="1" dirty="0"/>
            <a:t>Look and listen</a:t>
          </a:r>
        </a:p>
      </dgm:t>
    </dgm:pt>
    <dgm:pt modelId="{F76A3FE5-DE76-4648-B6CD-A26D6E79676D}" type="parTrans" cxnId="{C29EA1D5-B235-4052-83DC-83C143F771B4}">
      <dgm:prSet/>
      <dgm:spPr/>
      <dgm:t>
        <a:bodyPr/>
        <a:lstStyle/>
        <a:p>
          <a:endParaRPr lang="en-US"/>
        </a:p>
      </dgm:t>
    </dgm:pt>
    <dgm:pt modelId="{67B24E56-8273-45E0-84D9-80F5FB930E6D}" type="sibTrans" cxnId="{C29EA1D5-B235-4052-83DC-83C143F771B4}">
      <dgm:prSet/>
      <dgm:spPr/>
      <dgm:t>
        <a:bodyPr/>
        <a:lstStyle/>
        <a:p>
          <a:endParaRPr lang="en-US"/>
        </a:p>
      </dgm:t>
    </dgm:pt>
    <dgm:pt modelId="{7699661B-A85C-441D-BA08-A73E3EC7F266}">
      <dgm:prSet custT="1"/>
      <dgm:spPr>
        <a:solidFill>
          <a:srgbClr val="99FF99">
            <a:alpha val="89804"/>
          </a:srgbClr>
        </a:solidFill>
      </dgm:spPr>
      <dgm:t>
        <a:bodyPr/>
        <a:lstStyle/>
        <a:p>
          <a:r>
            <a:rPr lang="en-US" sz="2000" dirty="0"/>
            <a:t>Look and listen for any traffic -  don’t be distracted.</a:t>
          </a:r>
        </a:p>
      </dgm:t>
    </dgm:pt>
    <dgm:pt modelId="{5EABFE72-783E-4EAC-9807-D42B96D95440}" type="parTrans" cxnId="{B7171CCB-435A-4E28-B900-511B7AFAC8FD}">
      <dgm:prSet/>
      <dgm:spPr/>
      <dgm:t>
        <a:bodyPr/>
        <a:lstStyle/>
        <a:p>
          <a:endParaRPr lang="en-US"/>
        </a:p>
      </dgm:t>
    </dgm:pt>
    <dgm:pt modelId="{3E7ADE66-929E-43A6-A6E3-701A74AC8060}" type="sibTrans" cxnId="{B7171CCB-435A-4E28-B900-511B7AFAC8FD}">
      <dgm:prSet/>
      <dgm:spPr/>
      <dgm:t>
        <a:bodyPr/>
        <a:lstStyle/>
        <a:p>
          <a:endParaRPr lang="en-US"/>
        </a:p>
      </dgm:t>
    </dgm:pt>
    <dgm:pt modelId="{DF1FBB7D-3F45-4099-A1A6-FB5ECC8BC2B7}">
      <dgm:prSet custT="1"/>
      <dgm:spPr>
        <a:solidFill>
          <a:srgbClr val="00B050"/>
        </a:solidFill>
      </dgm:spPr>
      <dgm:t>
        <a:bodyPr/>
        <a:lstStyle/>
        <a:p>
          <a:r>
            <a:rPr lang="en-US" sz="2800" b="1" dirty="0"/>
            <a:t>Walk</a:t>
          </a:r>
        </a:p>
      </dgm:t>
    </dgm:pt>
    <dgm:pt modelId="{D5442918-52F8-4402-8A6B-C9708B711527}" type="parTrans" cxnId="{5CFE35E7-2BDD-40FE-8D40-DD1667FA1E4A}">
      <dgm:prSet/>
      <dgm:spPr/>
      <dgm:t>
        <a:bodyPr/>
        <a:lstStyle/>
        <a:p>
          <a:endParaRPr lang="en-US"/>
        </a:p>
      </dgm:t>
    </dgm:pt>
    <dgm:pt modelId="{4953A37A-3BD4-4DE4-B453-A4255347F3D8}" type="sibTrans" cxnId="{5CFE35E7-2BDD-40FE-8D40-DD1667FA1E4A}">
      <dgm:prSet/>
      <dgm:spPr/>
      <dgm:t>
        <a:bodyPr/>
        <a:lstStyle/>
        <a:p>
          <a:endParaRPr lang="en-US"/>
        </a:p>
      </dgm:t>
    </dgm:pt>
    <dgm:pt modelId="{BF7FCE1A-5E18-4B72-AFCA-2FFDF68D1375}">
      <dgm:prSet custT="1"/>
      <dgm:spPr>
        <a:solidFill>
          <a:srgbClr val="99FF99">
            <a:alpha val="89804"/>
          </a:srgbClr>
        </a:solidFill>
      </dgm:spPr>
      <dgm:t>
        <a:bodyPr/>
        <a:lstStyle/>
        <a:p>
          <a:r>
            <a:rPr lang="en-US" sz="2000" dirty="0"/>
            <a:t>When clear, walk straight across the road – not diagonally. Do not cross If there is traffic coming.</a:t>
          </a:r>
        </a:p>
      </dgm:t>
    </dgm:pt>
    <dgm:pt modelId="{4E31F3AD-5B16-4EFA-B9C1-E65758B8570D}" type="parTrans" cxnId="{1F71E3DD-A179-430B-9C3D-F9B32669AC7A}">
      <dgm:prSet/>
      <dgm:spPr/>
      <dgm:t>
        <a:bodyPr/>
        <a:lstStyle/>
        <a:p>
          <a:endParaRPr lang="en-US"/>
        </a:p>
      </dgm:t>
    </dgm:pt>
    <dgm:pt modelId="{249737D3-1D82-4213-B814-0B963D2BA1AB}" type="sibTrans" cxnId="{1F71E3DD-A179-430B-9C3D-F9B32669AC7A}">
      <dgm:prSet/>
      <dgm:spPr/>
      <dgm:t>
        <a:bodyPr/>
        <a:lstStyle/>
        <a:p>
          <a:endParaRPr lang="en-US"/>
        </a:p>
      </dgm:t>
    </dgm:pt>
    <dgm:pt modelId="{124F3F39-7121-41CC-84FE-C93191AFD4D9}">
      <dgm:prSet custT="1"/>
      <dgm:spPr>
        <a:solidFill>
          <a:srgbClr val="00B050"/>
        </a:solidFill>
      </dgm:spPr>
      <dgm:t>
        <a:bodyPr/>
        <a:lstStyle/>
        <a:p>
          <a:r>
            <a:rPr lang="en-US" sz="2800" b="1" dirty="0"/>
            <a:t>Keep</a:t>
          </a:r>
        </a:p>
      </dgm:t>
    </dgm:pt>
    <dgm:pt modelId="{B7FEAEA3-53C3-4194-9F08-C3E27CF2B8D0}" type="parTrans" cxnId="{E8954B82-9C0E-4C42-8212-22DD602E0480}">
      <dgm:prSet/>
      <dgm:spPr/>
      <dgm:t>
        <a:bodyPr/>
        <a:lstStyle/>
        <a:p>
          <a:endParaRPr lang="en-US"/>
        </a:p>
      </dgm:t>
    </dgm:pt>
    <dgm:pt modelId="{46021D7B-52BC-486A-815E-07E7EA045E8C}" type="sibTrans" cxnId="{E8954B82-9C0E-4C42-8212-22DD602E0480}">
      <dgm:prSet/>
      <dgm:spPr/>
      <dgm:t>
        <a:bodyPr/>
        <a:lstStyle/>
        <a:p>
          <a:endParaRPr lang="en-US"/>
        </a:p>
      </dgm:t>
    </dgm:pt>
    <dgm:pt modelId="{95406F72-22AC-4936-A74C-832A1040685F}">
      <dgm:prSet custT="1"/>
      <dgm:spPr>
        <a:solidFill>
          <a:srgbClr val="99FF99">
            <a:alpha val="89804"/>
          </a:srgbClr>
        </a:solidFill>
      </dgm:spPr>
      <dgm:t>
        <a:bodyPr/>
        <a:lstStyle/>
        <a:p>
          <a:r>
            <a:rPr lang="en-US" sz="2000" dirty="0"/>
            <a:t>Keep looking and listening for traffic as you cross the road.</a:t>
          </a:r>
        </a:p>
      </dgm:t>
    </dgm:pt>
    <dgm:pt modelId="{F3B76393-08A6-437F-B2B7-A9C7938AAA4D}" type="parTrans" cxnId="{A03F2D24-02BB-49B8-AC3C-E0BEDEE37BFF}">
      <dgm:prSet/>
      <dgm:spPr/>
      <dgm:t>
        <a:bodyPr/>
        <a:lstStyle/>
        <a:p>
          <a:endParaRPr lang="en-US"/>
        </a:p>
      </dgm:t>
    </dgm:pt>
    <dgm:pt modelId="{10AAE59D-FF56-495E-844A-B00FF833FA5B}" type="sibTrans" cxnId="{A03F2D24-02BB-49B8-AC3C-E0BEDEE37BFF}">
      <dgm:prSet/>
      <dgm:spPr/>
      <dgm:t>
        <a:bodyPr/>
        <a:lstStyle/>
        <a:p>
          <a:endParaRPr lang="en-US"/>
        </a:p>
      </dgm:t>
    </dgm:pt>
    <dgm:pt modelId="{3151EAE9-C65E-41F7-9045-743A0FF1772B}" type="pres">
      <dgm:prSet presAssocID="{8485B16E-034F-4889-8DD2-435016CD9EF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E44493D-E78E-4E11-8439-2F5BA73EA853}" type="pres">
      <dgm:prSet presAssocID="{E7CBAD37-8469-4991-9F07-08196D990722}" presName="linNode" presStyleCnt="0"/>
      <dgm:spPr/>
    </dgm:pt>
    <dgm:pt modelId="{64574037-AEB8-4631-B379-C00716882456}" type="pres">
      <dgm:prSet presAssocID="{E7CBAD37-8469-4991-9F07-08196D990722}" presName="parentText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8B2A8ED-C5E3-419E-A019-7812A3440DBC}" type="pres">
      <dgm:prSet presAssocID="{E7CBAD37-8469-4991-9F07-08196D990722}" presName="descendantText" presStyleLbl="alignAccFollowNode1" presStyleIdx="0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D8EF629-4935-43B3-A2AF-663E1B0EAB46}" type="pres">
      <dgm:prSet presAssocID="{8DB36C2E-6BD8-4D2D-AD62-BF518FF479C9}" presName="sp" presStyleCnt="0"/>
      <dgm:spPr/>
    </dgm:pt>
    <dgm:pt modelId="{2E732473-1EFA-44B3-980B-A9D6BE691980}" type="pres">
      <dgm:prSet presAssocID="{BCB89AB1-B1DE-494E-B99A-A0E4B0C6E94A}" presName="linNode" presStyleCnt="0"/>
      <dgm:spPr/>
    </dgm:pt>
    <dgm:pt modelId="{EF6B5B68-AAD6-4832-8ACA-1C4DD2CD72F0}" type="pres">
      <dgm:prSet presAssocID="{BCB89AB1-B1DE-494E-B99A-A0E4B0C6E94A}" presName="parentText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9F34A8F-863E-4B05-A540-3C6B9BC2D147}" type="pres">
      <dgm:prSet presAssocID="{BCB89AB1-B1DE-494E-B99A-A0E4B0C6E94A}" presName="descendantText" presStyleLbl="alignAccFollowNode1" presStyleIdx="1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CCB8C6-A02E-4250-B3AE-2CFFC5D272BE}" type="pres">
      <dgm:prSet presAssocID="{56F4CA57-3E0E-4CC2-A2C4-77EFF8DF5EE1}" presName="sp" presStyleCnt="0"/>
      <dgm:spPr/>
    </dgm:pt>
    <dgm:pt modelId="{DABAC5FA-FA0C-4AF6-93B1-96F59CFCFE1A}" type="pres">
      <dgm:prSet presAssocID="{C64071DA-45DC-499E-B6D2-0DDFD652F09F}" presName="linNode" presStyleCnt="0"/>
      <dgm:spPr/>
    </dgm:pt>
    <dgm:pt modelId="{1609949F-2E3B-47D2-953A-781ED59E4591}" type="pres">
      <dgm:prSet presAssocID="{C64071DA-45DC-499E-B6D2-0DDFD652F09F}" presName="parentText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A0B65BC-A772-46CF-A161-033A1D2C8E89}" type="pres">
      <dgm:prSet presAssocID="{C64071DA-45DC-499E-B6D2-0DDFD652F09F}" presName="descendantText" presStyleLbl="alignAccFollow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C01687B-8EF7-4764-9E54-D9A042319B3A}" type="pres">
      <dgm:prSet presAssocID="{67B24E56-8273-45E0-84D9-80F5FB930E6D}" presName="sp" presStyleCnt="0"/>
      <dgm:spPr/>
    </dgm:pt>
    <dgm:pt modelId="{4F3E36F2-D277-4E9F-A0ED-3D4776999D9C}" type="pres">
      <dgm:prSet presAssocID="{DF1FBB7D-3F45-4099-A1A6-FB5ECC8BC2B7}" presName="linNode" presStyleCnt="0"/>
      <dgm:spPr/>
    </dgm:pt>
    <dgm:pt modelId="{8279A462-290E-462A-98D3-9B81ECD440FA}" type="pres">
      <dgm:prSet presAssocID="{DF1FBB7D-3F45-4099-A1A6-FB5ECC8BC2B7}" presName="parentText" presStyleLbl="node1" presStyleIdx="3" presStyleCnt="5" custScaleX="111417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14C7B-9340-4F31-A814-24DA7269A170}" type="pres">
      <dgm:prSet presAssocID="{DF1FBB7D-3F45-4099-A1A6-FB5ECC8BC2B7}" presName="descendantText" presStyleLbl="alignAccFollowNode1" presStyleIdx="3" presStyleCnt="5" custScaleX="11540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A251F9-DDB6-432B-A26C-C6F541FF0941}" type="pres">
      <dgm:prSet presAssocID="{4953A37A-3BD4-4DE4-B453-A4255347F3D8}" presName="sp" presStyleCnt="0"/>
      <dgm:spPr/>
    </dgm:pt>
    <dgm:pt modelId="{12DB8175-CC68-48E6-8CBF-5D909285A4A9}" type="pres">
      <dgm:prSet presAssocID="{124F3F39-7121-41CC-84FE-C93191AFD4D9}" presName="linNode" presStyleCnt="0"/>
      <dgm:spPr/>
    </dgm:pt>
    <dgm:pt modelId="{A42677F7-49F6-4FBF-9E3B-15F0D2020EF3}" type="pres">
      <dgm:prSet presAssocID="{124F3F39-7121-41CC-84FE-C93191AFD4D9}" presName="parentText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7DEFB0F-5FB7-4CC7-9FD3-9F9C46E98462}" type="pres">
      <dgm:prSet presAssocID="{124F3F39-7121-41CC-84FE-C93191AFD4D9}" presName="descendantText" presStyleLbl="alignAccFollow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29EA1D5-B235-4052-83DC-83C143F771B4}" srcId="{8485B16E-034F-4889-8DD2-435016CD9EFC}" destId="{C64071DA-45DC-499E-B6D2-0DDFD652F09F}" srcOrd="2" destOrd="0" parTransId="{F76A3FE5-DE76-4648-B6CD-A26D6E79676D}" sibTransId="{67B24E56-8273-45E0-84D9-80F5FB930E6D}"/>
    <dgm:cxn modelId="{8DC49836-510A-429B-B096-C058605BF648}" srcId="{8485B16E-034F-4889-8DD2-435016CD9EFC}" destId="{BCB89AB1-B1DE-494E-B99A-A0E4B0C6E94A}" srcOrd="1" destOrd="0" parTransId="{A0A73C79-9332-4152-95F8-90511D5F4A37}" sibTransId="{56F4CA57-3E0E-4CC2-A2C4-77EFF8DF5EE1}"/>
    <dgm:cxn modelId="{E8954B82-9C0E-4C42-8212-22DD602E0480}" srcId="{8485B16E-034F-4889-8DD2-435016CD9EFC}" destId="{124F3F39-7121-41CC-84FE-C93191AFD4D9}" srcOrd="4" destOrd="0" parTransId="{B7FEAEA3-53C3-4194-9F08-C3E27CF2B8D0}" sibTransId="{46021D7B-52BC-486A-815E-07E7EA045E8C}"/>
    <dgm:cxn modelId="{5EA28651-53EB-47AB-A4B9-5702624498A6}" type="presOf" srcId="{BCB89AB1-B1DE-494E-B99A-A0E4B0C6E94A}" destId="{EF6B5B68-AAD6-4832-8ACA-1C4DD2CD72F0}" srcOrd="0" destOrd="0" presId="urn:microsoft.com/office/officeart/2005/8/layout/vList5"/>
    <dgm:cxn modelId="{D3E92D54-3D4F-448C-8378-C49D49E6834E}" type="presOf" srcId="{DF1FBB7D-3F45-4099-A1A6-FB5ECC8BC2B7}" destId="{8279A462-290E-462A-98D3-9B81ECD440FA}" srcOrd="0" destOrd="0" presId="urn:microsoft.com/office/officeart/2005/8/layout/vList5"/>
    <dgm:cxn modelId="{CEED44CB-9DEC-43AA-A67F-707E90D758FD}" type="presOf" srcId="{54624A32-811C-4FF5-883E-C2C8C4AF36D7}" destId="{38B2A8ED-C5E3-419E-A019-7812A3440DBC}" srcOrd="0" destOrd="0" presId="urn:microsoft.com/office/officeart/2005/8/layout/vList5"/>
    <dgm:cxn modelId="{1F71E3DD-A179-430B-9C3D-F9B32669AC7A}" srcId="{DF1FBB7D-3F45-4099-A1A6-FB5ECC8BC2B7}" destId="{BF7FCE1A-5E18-4B72-AFCA-2FFDF68D1375}" srcOrd="0" destOrd="0" parTransId="{4E31F3AD-5B16-4EFA-B9C1-E65758B8570D}" sibTransId="{249737D3-1D82-4213-B814-0B963D2BA1AB}"/>
    <dgm:cxn modelId="{DBAD6D04-7B9D-401F-BB5B-40DE8A5FDAAE}" srcId="{BCB89AB1-B1DE-494E-B99A-A0E4B0C6E94A}" destId="{78558649-B97D-4FBE-923B-4A8005BC6FE7}" srcOrd="0" destOrd="0" parTransId="{4327AD47-C894-4308-BA41-C5391EA8376B}" sibTransId="{E6B95642-68EF-4AF7-8362-97B1DC0B4A7D}"/>
    <dgm:cxn modelId="{5CFE35E7-2BDD-40FE-8D40-DD1667FA1E4A}" srcId="{8485B16E-034F-4889-8DD2-435016CD9EFC}" destId="{DF1FBB7D-3F45-4099-A1A6-FB5ECC8BC2B7}" srcOrd="3" destOrd="0" parTransId="{D5442918-52F8-4402-8A6B-C9708B711527}" sibTransId="{4953A37A-3BD4-4DE4-B453-A4255347F3D8}"/>
    <dgm:cxn modelId="{85AAA557-1497-450B-B395-65D97FF6A43F}" type="presOf" srcId="{78558649-B97D-4FBE-923B-4A8005BC6FE7}" destId="{B9F34A8F-863E-4B05-A540-3C6B9BC2D147}" srcOrd="0" destOrd="0" presId="urn:microsoft.com/office/officeart/2005/8/layout/vList5"/>
    <dgm:cxn modelId="{5693B432-BB84-4B4F-99B5-BB946985A778}" srcId="{8485B16E-034F-4889-8DD2-435016CD9EFC}" destId="{E7CBAD37-8469-4991-9F07-08196D990722}" srcOrd="0" destOrd="0" parTransId="{FC096783-FCF8-4508-AD5D-8FB034AAE56C}" sibTransId="{8DB36C2E-6BD8-4D2D-AD62-BF518FF479C9}"/>
    <dgm:cxn modelId="{B7171CCB-435A-4E28-B900-511B7AFAC8FD}" srcId="{C64071DA-45DC-499E-B6D2-0DDFD652F09F}" destId="{7699661B-A85C-441D-BA08-A73E3EC7F266}" srcOrd="0" destOrd="0" parTransId="{5EABFE72-783E-4EAC-9807-D42B96D95440}" sibTransId="{3E7ADE66-929E-43A6-A6E3-701A74AC8060}"/>
    <dgm:cxn modelId="{CB487400-F18A-48AC-A56A-3638D1A258AE}" type="presOf" srcId="{C64071DA-45DC-499E-B6D2-0DDFD652F09F}" destId="{1609949F-2E3B-47D2-953A-781ED59E4591}" srcOrd="0" destOrd="0" presId="urn:microsoft.com/office/officeart/2005/8/layout/vList5"/>
    <dgm:cxn modelId="{3F87E0B7-0A2A-4476-A89E-F774F57E2895}" type="presOf" srcId="{8485B16E-034F-4889-8DD2-435016CD9EFC}" destId="{3151EAE9-C65E-41F7-9045-743A0FF1772B}" srcOrd="0" destOrd="0" presId="urn:microsoft.com/office/officeart/2005/8/layout/vList5"/>
    <dgm:cxn modelId="{3B188547-FC28-4124-8618-BDA591ECB430}" type="presOf" srcId="{7699661B-A85C-441D-BA08-A73E3EC7F266}" destId="{6A0B65BC-A772-46CF-A161-033A1D2C8E89}" srcOrd="0" destOrd="0" presId="urn:microsoft.com/office/officeart/2005/8/layout/vList5"/>
    <dgm:cxn modelId="{05133D22-571D-4A9D-A2E2-BBF2755505D1}" type="presOf" srcId="{BF7FCE1A-5E18-4B72-AFCA-2FFDF68D1375}" destId="{E3714C7B-9340-4F31-A814-24DA7269A170}" srcOrd="0" destOrd="0" presId="urn:microsoft.com/office/officeart/2005/8/layout/vList5"/>
    <dgm:cxn modelId="{920619EF-A57A-4C24-BEAF-F6FD76194BD4}" type="presOf" srcId="{95406F72-22AC-4936-A74C-832A1040685F}" destId="{E7DEFB0F-5FB7-4CC7-9FD3-9F9C46E98462}" srcOrd="0" destOrd="0" presId="urn:microsoft.com/office/officeart/2005/8/layout/vList5"/>
    <dgm:cxn modelId="{9E79705D-F101-4A8C-8578-9FA52C920C11}" type="presOf" srcId="{124F3F39-7121-41CC-84FE-C93191AFD4D9}" destId="{A42677F7-49F6-4FBF-9E3B-15F0D2020EF3}" srcOrd="0" destOrd="0" presId="urn:microsoft.com/office/officeart/2005/8/layout/vList5"/>
    <dgm:cxn modelId="{A03F2D24-02BB-49B8-AC3C-E0BEDEE37BFF}" srcId="{124F3F39-7121-41CC-84FE-C93191AFD4D9}" destId="{95406F72-22AC-4936-A74C-832A1040685F}" srcOrd="0" destOrd="0" parTransId="{F3B76393-08A6-437F-B2B7-A9C7938AAA4D}" sibTransId="{10AAE59D-FF56-495E-844A-B00FF833FA5B}"/>
    <dgm:cxn modelId="{82E5D095-9576-4D5A-84A6-8D92D8F3FC03}" srcId="{E7CBAD37-8469-4991-9F07-08196D990722}" destId="{54624A32-811C-4FF5-883E-C2C8C4AF36D7}" srcOrd="0" destOrd="0" parTransId="{D6EC63A6-541E-44E9-AE12-036E96199097}" sibTransId="{16F557DC-63A5-4720-9515-1024111C46A5}"/>
    <dgm:cxn modelId="{8549BEF7-CB19-4D9F-97FC-58F1E9E2BAF2}" type="presOf" srcId="{E7CBAD37-8469-4991-9F07-08196D990722}" destId="{64574037-AEB8-4631-B379-C00716882456}" srcOrd="0" destOrd="0" presId="urn:microsoft.com/office/officeart/2005/8/layout/vList5"/>
    <dgm:cxn modelId="{8B485983-AD53-4584-BDFB-9C70B36F832F}" type="presParOf" srcId="{3151EAE9-C65E-41F7-9045-743A0FF1772B}" destId="{2E44493D-E78E-4E11-8439-2F5BA73EA853}" srcOrd="0" destOrd="0" presId="urn:microsoft.com/office/officeart/2005/8/layout/vList5"/>
    <dgm:cxn modelId="{92AE4BCA-DF41-4691-AEF3-69DCFA4B6AB2}" type="presParOf" srcId="{2E44493D-E78E-4E11-8439-2F5BA73EA853}" destId="{64574037-AEB8-4631-B379-C00716882456}" srcOrd="0" destOrd="0" presId="urn:microsoft.com/office/officeart/2005/8/layout/vList5"/>
    <dgm:cxn modelId="{DA4BA65D-7952-4C10-9694-C6F0A3F9C3C3}" type="presParOf" srcId="{2E44493D-E78E-4E11-8439-2F5BA73EA853}" destId="{38B2A8ED-C5E3-419E-A019-7812A3440DBC}" srcOrd="1" destOrd="0" presId="urn:microsoft.com/office/officeart/2005/8/layout/vList5"/>
    <dgm:cxn modelId="{70F53415-51A8-4241-816E-BD08AEE74520}" type="presParOf" srcId="{3151EAE9-C65E-41F7-9045-743A0FF1772B}" destId="{6D8EF629-4935-43B3-A2AF-663E1B0EAB46}" srcOrd="1" destOrd="0" presId="urn:microsoft.com/office/officeart/2005/8/layout/vList5"/>
    <dgm:cxn modelId="{A9C19425-AAA9-497B-9542-C7BB8D751DB4}" type="presParOf" srcId="{3151EAE9-C65E-41F7-9045-743A0FF1772B}" destId="{2E732473-1EFA-44B3-980B-A9D6BE691980}" srcOrd="2" destOrd="0" presId="urn:microsoft.com/office/officeart/2005/8/layout/vList5"/>
    <dgm:cxn modelId="{115FC73E-5827-45DC-A173-17F97D9A5AFE}" type="presParOf" srcId="{2E732473-1EFA-44B3-980B-A9D6BE691980}" destId="{EF6B5B68-AAD6-4832-8ACA-1C4DD2CD72F0}" srcOrd="0" destOrd="0" presId="urn:microsoft.com/office/officeart/2005/8/layout/vList5"/>
    <dgm:cxn modelId="{E472B41E-7925-4D05-BB2A-00074CBCABC6}" type="presParOf" srcId="{2E732473-1EFA-44B3-980B-A9D6BE691980}" destId="{B9F34A8F-863E-4B05-A540-3C6B9BC2D147}" srcOrd="1" destOrd="0" presId="urn:microsoft.com/office/officeart/2005/8/layout/vList5"/>
    <dgm:cxn modelId="{42E16571-3E6D-4FF4-9310-98F9C77566C7}" type="presParOf" srcId="{3151EAE9-C65E-41F7-9045-743A0FF1772B}" destId="{0ACCB8C6-A02E-4250-B3AE-2CFFC5D272BE}" srcOrd="3" destOrd="0" presId="urn:microsoft.com/office/officeart/2005/8/layout/vList5"/>
    <dgm:cxn modelId="{66B22441-22EC-41D8-B4BF-D2774748FEC8}" type="presParOf" srcId="{3151EAE9-C65E-41F7-9045-743A0FF1772B}" destId="{DABAC5FA-FA0C-4AF6-93B1-96F59CFCFE1A}" srcOrd="4" destOrd="0" presId="urn:microsoft.com/office/officeart/2005/8/layout/vList5"/>
    <dgm:cxn modelId="{FE38F4FC-688B-4FA6-B809-1B8D2772E6EA}" type="presParOf" srcId="{DABAC5FA-FA0C-4AF6-93B1-96F59CFCFE1A}" destId="{1609949F-2E3B-47D2-953A-781ED59E4591}" srcOrd="0" destOrd="0" presId="urn:microsoft.com/office/officeart/2005/8/layout/vList5"/>
    <dgm:cxn modelId="{FE2A7B7F-B08C-4B7D-9A71-7AE1721B7BAA}" type="presParOf" srcId="{DABAC5FA-FA0C-4AF6-93B1-96F59CFCFE1A}" destId="{6A0B65BC-A772-46CF-A161-033A1D2C8E89}" srcOrd="1" destOrd="0" presId="urn:microsoft.com/office/officeart/2005/8/layout/vList5"/>
    <dgm:cxn modelId="{C2D58899-86D0-433A-9072-8004511D9177}" type="presParOf" srcId="{3151EAE9-C65E-41F7-9045-743A0FF1772B}" destId="{CC01687B-8EF7-4764-9E54-D9A042319B3A}" srcOrd="5" destOrd="0" presId="urn:microsoft.com/office/officeart/2005/8/layout/vList5"/>
    <dgm:cxn modelId="{404119D1-4AB0-4418-9637-E5DF4A98E33F}" type="presParOf" srcId="{3151EAE9-C65E-41F7-9045-743A0FF1772B}" destId="{4F3E36F2-D277-4E9F-A0ED-3D4776999D9C}" srcOrd="6" destOrd="0" presId="urn:microsoft.com/office/officeart/2005/8/layout/vList5"/>
    <dgm:cxn modelId="{F4BC75EF-B746-4869-93D8-27EA24ECF390}" type="presParOf" srcId="{4F3E36F2-D277-4E9F-A0ED-3D4776999D9C}" destId="{8279A462-290E-462A-98D3-9B81ECD440FA}" srcOrd="0" destOrd="0" presId="urn:microsoft.com/office/officeart/2005/8/layout/vList5"/>
    <dgm:cxn modelId="{0B2E04E3-F3DC-431D-B283-C22E4C694F6D}" type="presParOf" srcId="{4F3E36F2-D277-4E9F-A0ED-3D4776999D9C}" destId="{E3714C7B-9340-4F31-A814-24DA7269A170}" srcOrd="1" destOrd="0" presId="urn:microsoft.com/office/officeart/2005/8/layout/vList5"/>
    <dgm:cxn modelId="{8439D55D-8942-49A4-907B-2B6EC09C5A30}" type="presParOf" srcId="{3151EAE9-C65E-41F7-9045-743A0FF1772B}" destId="{68A251F9-DDB6-432B-A26C-C6F541FF0941}" srcOrd="7" destOrd="0" presId="urn:microsoft.com/office/officeart/2005/8/layout/vList5"/>
    <dgm:cxn modelId="{2D702FF5-E04A-4194-B02D-8A8010B37B4B}" type="presParOf" srcId="{3151EAE9-C65E-41F7-9045-743A0FF1772B}" destId="{12DB8175-CC68-48E6-8CBF-5D909285A4A9}" srcOrd="8" destOrd="0" presId="urn:microsoft.com/office/officeart/2005/8/layout/vList5"/>
    <dgm:cxn modelId="{098ADCE8-A1B4-48C5-837B-FD134D6DF7EC}" type="presParOf" srcId="{12DB8175-CC68-48E6-8CBF-5D909285A4A9}" destId="{A42677F7-49F6-4FBF-9E3B-15F0D2020EF3}" srcOrd="0" destOrd="0" presId="urn:microsoft.com/office/officeart/2005/8/layout/vList5"/>
    <dgm:cxn modelId="{9C402FAC-A7B5-48AC-91EC-DBEFF44CA522}" type="presParOf" srcId="{12DB8175-CC68-48E6-8CBF-5D909285A4A9}" destId="{E7DEFB0F-5FB7-4CC7-9FD3-9F9C46E98462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15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578E55ED-CC3C-48C8-AE55-EA7F3CDDE73D}" type="doc">
      <dgm:prSet loTypeId="urn:microsoft.com/office/officeart/2005/8/layout/process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3D0E9C3-A223-4C97-BD4A-9C3137C76D1D}">
      <dgm:prSet custT="1"/>
      <dgm:spPr>
        <a:solidFill>
          <a:srgbClr val="00B050"/>
        </a:solidFill>
      </dgm:spPr>
      <dgm:t>
        <a:bodyPr/>
        <a:lstStyle/>
        <a:p>
          <a:pPr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b="1" dirty="0"/>
            <a:t>ALWAYS remember to:</a:t>
          </a:r>
        </a:p>
        <a:p>
          <a:pPr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50" b="1" dirty="0"/>
        </a:p>
        <a:p>
          <a:pPr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dirty="0"/>
            <a:t>STOP - find a safe place to cross</a:t>
          </a:r>
          <a:endParaRPr lang="en-US" sz="2800" dirty="0"/>
        </a:p>
      </dgm:t>
    </dgm:pt>
    <dgm:pt modelId="{187723E9-B669-44C6-A59A-3BB91E6731E8}" type="parTrans" cxnId="{6AFAFD06-3209-49C6-B19D-4F18497CB3A1}">
      <dgm:prSet/>
      <dgm:spPr/>
      <dgm:t>
        <a:bodyPr/>
        <a:lstStyle/>
        <a:p>
          <a:endParaRPr lang="en-US"/>
        </a:p>
      </dgm:t>
    </dgm:pt>
    <dgm:pt modelId="{F53A0CF4-BEEE-4C03-98CB-499138129F2F}" type="sibTrans" cxnId="{6AFAFD06-3209-49C6-B19D-4F18497CB3A1}">
      <dgm:prSet/>
      <dgm:spPr/>
      <dgm:t>
        <a:bodyPr/>
        <a:lstStyle/>
        <a:p>
          <a:endParaRPr lang="en-US"/>
        </a:p>
      </dgm:t>
    </dgm:pt>
    <dgm:pt modelId="{D0E26AA4-A541-4B48-AB67-008F9A0BBA2D}">
      <dgm:prSet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en-GB" sz="2800" dirty="0"/>
            <a:t>LOOK – can you see any traffic coming?</a:t>
          </a:r>
          <a:endParaRPr lang="en-US" sz="2800" dirty="0"/>
        </a:p>
      </dgm:t>
    </dgm:pt>
    <dgm:pt modelId="{C37A5FB7-626A-4CCA-84FE-951CF5FB9E1E}" type="parTrans" cxnId="{1640E714-F467-4875-8E6E-B4371274D119}">
      <dgm:prSet/>
      <dgm:spPr/>
      <dgm:t>
        <a:bodyPr/>
        <a:lstStyle/>
        <a:p>
          <a:endParaRPr lang="en-US"/>
        </a:p>
      </dgm:t>
    </dgm:pt>
    <dgm:pt modelId="{B2F6F300-A0AF-4EB9-A0D1-74C84C7168D9}" type="sibTrans" cxnId="{1640E714-F467-4875-8E6E-B4371274D119}">
      <dgm:prSet/>
      <dgm:spPr/>
      <dgm:t>
        <a:bodyPr/>
        <a:lstStyle/>
        <a:p>
          <a:endParaRPr lang="en-US"/>
        </a:p>
      </dgm:t>
    </dgm:pt>
    <dgm:pt modelId="{57CFAE1C-B8CB-4FFA-8DF2-B01AF47D63E6}">
      <dgm:prSet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en-GB" sz="2800" dirty="0"/>
            <a:t>LISTEN – can you hear any traffic coming? </a:t>
          </a:r>
          <a:endParaRPr lang="en-US" sz="2800" dirty="0"/>
        </a:p>
      </dgm:t>
    </dgm:pt>
    <dgm:pt modelId="{4C8A4CC5-EA5E-4EF3-810A-7302BB58BD8F}" type="parTrans" cxnId="{3DC15110-218E-447D-AC57-C9677E8CA063}">
      <dgm:prSet/>
      <dgm:spPr/>
      <dgm:t>
        <a:bodyPr/>
        <a:lstStyle/>
        <a:p>
          <a:endParaRPr lang="en-US"/>
        </a:p>
      </dgm:t>
    </dgm:pt>
    <dgm:pt modelId="{34965225-B80B-4FBF-B1EF-9DD967DD7F9E}" type="sibTrans" cxnId="{3DC15110-218E-447D-AC57-C9677E8CA063}">
      <dgm:prSet/>
      <dgm:spPr/>
      <dgm:t>
        <a:bodyPr/>
        <a:lstStyle/>
        <a:p>
          <a:endParaRPr lang="en-US"/>
        </a:p>
      </dgm:t>
    </dgm:pt>
    <dgm:pt modelId="{BD7A7511-0BE3-47DF-BD10-AB8A4FE32051}">
      <dgm:prSet custT="1"/>
      <dgm:spPr>
        <a:solidFill>
          <a:srgbClr val="00B050"/>
        </a:solidFill>
      </dgm:spPr>
      <dgm:t>
        <a:bodyPr/>
        <a:lstStyle/>
        <a:p>
          <a:pPr>
            <a:lnSpc>
              <a:spcPct val="100000"/>
            </a:lnSpc>
            <a:spcBef>
              <a:spcPts val="600"/>
            </a:spcBef>
            <a:spcAft>
              <a:spcPts val="600"/>
            </a:spcAft>
          </a:pPr>
          <a:r>
            <a:rPr lang="en-GB" sz="2800" dirty="0"/>
            <a:t>THINK – check again, if it's safe to cross, walk across the road –                                         continuing to look and                                                listen for traffic</a:t>
          </a:r>
          <a:endParaRPr lang="en-US" sz="2800" dirty="0"/>
        </a:p>
      </dgm:t>
    </dgm:pt>
    <dgm:pt modelId="{1B029C01-6A70-44C3-BAEA-FC6213316D76}" type="parTrans" cxnId="{B635F523-1E8E-4DE7-A6A2-622941907E3D}">
      <dgm:prSet/>
      <dgm:spPr/>
      <dgm:t>
        <a:bodyPr/>
        <a:lstStyle/>
        <a:p>
          <a:endParaRPr lang="en-US"/>
        </a:p>
      </dgm:t>
    </dgm:pt>
    <dgm:pt modelId="{5870E9A6-736F-47F4-BD25-E4DCCCEA9E57}" type="sibTrans" cxnId="{B635F523-1E8E-4DE7-A6A2-622941907E3D}">
      <dgm:prSet/>
      <dgm:spPr/>
      <dgm:t>
        <a:bodyPr/>
        <a:lstStyle/>
        <a:p>
          <a:endParaRPr lang="en-US"/>
        </a:p>
      </dgm:t>
    </dgm:pt>
    <dgm:pt modelId="{4D5F6833-4E00-405F-9CC7-EE0E69CF51E5}" type="pres">
      <dgm:prSet presAssocID="{578E55ED-CC3C-48C8-AE55-EA7F3CDDE73D}" presName="linearFlow" presStyleCnt="0">
        <dgm:presLayoutVars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9445C959-484D-4512-9298-4250E53CE129}" type="pres">
      <dgm:prSet presAssocID="{43D0E9C3-A223-4C97-BD4A-9C3137C76D1D}" presName="node" presStyleLbl="node1" presStyleIdx="0" presStyleCnt="1" custScaleY="84728" custLinFactNeighborX="159" custLinFactNeighborY="-12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AFAFD06-3209-49C6-B19D-4F18497CB3A1}" srcId="{578E55ED-CC3C-48C8-AE55-EA7F3CDDE73D}" destId="{43D0E9C3-A223-4C97-BD4A-9C3137C76D1D}" srcOrd="0" destOrd="0" parTransId="{187723E9-B669-44C6-A59A-3BB91E6731E8}" sibTransId="{F53A0CF4-BEEE-4C03-98CB-499138129F2F}"/>
    <dgm:cxn modelId="{6F39C3CE-EA5B-45E7-B156-5B158F18F60B}" type="presOf" srcId="{D0E26AA4-A541-4B48-AB67-008F9A0BBA2D}" destId="{9445C959-484D-4512-9298-4250E53CE129}" srcOrd="0" destOrd="1" presId="urn:microsoft.com/office/officeart/2005/8/layout/process2"/>
    <dgm:cxn modelId="{D78E1C83-BD3F-4D21-BBD5-9C8BCEEE2108}" type="presOf" srcId="{578E55ED-CC3C-48C8-AE55-EA7F3CDDE73D}" destId="{4D5F6833-4E00-405F-9CC7-EE0E69CF51E5}" srcOrd="0" destOrd="0" presId="urn:microsoft.com/office/officeart/2005/8/layout/process2"/>
    <dgm:cxn modelId="{682E890C-755C-4B9A-AAA9-E54884E32A34}" type="presOf" srcId="{BD7A7511-0BE3-47DF-BD10-AB8A4FE32051}" destId="{9445C959-484D-4512-9298-4250E53CE129}" srcOrd="0" destOrd="3" presId="urn:microsoft.com/office/officeart/2005/8/layout/process2"/>
    <dgm:cxn modelId="{B635F523-1E8E-4DE7-A6A2-622941907E3D}" srcId="{43D0E9C3-A223-4C97-BD4A-9C3137C76D1D}" destId="{BD7A7511-0BE3-47DF-BD10-AB8A4FE32051}" srcOrd="2" destOrd="0" parTransId="{1B029C01-6A70-44C3-BAEA-FC6213316D76}" sibTransId="{5870E9A6-736F-47F4-BD25-E4DCCCEA9E57}"/>
    <dgm:cxn modelId="{1640E714-F467-4875-8E6E-B4371274D119}" srcId="{43D0E9C3-A223-4C97-BD4A-9C3137C76D1D}" destId="{D0E26AA4-A541-4B48-AB67-008F9A0BBA2D}" srcOrd="0" destOrd="0" parTransId="{C37A5FB7-626A-4CCA-84FE-951CF5FB9E1E}" sibTransId="{B2F6F300-A0AF-4EB9-A0D1-74C84C7168D9}"/>
    <dgm:cxn modelId="{44171092-66C2-4078-BDD7-0481385F438B}" type="presOf" srcId="{43D0E9C3-A223-4C97-BD4A-9C3137C76D1D}" destId="{9445C959-484D-4512-9298-4250E53CE129}" srcOrd="0" destOrd="0" presId="urn:microsoft.com/office/officeart/2005/8/layout/process2"/>
    <dgm:cxn modelId="{3DC15110-218E-447D-AC57-C9677E8CA063}" srcId="{43D0E9C3-A223-4C97-BD4A-9C3137C76D1D}" destId="{57CFAE1C-B8CB-4FFA-8DF2-B01AF47D63E6}" srcOrd="1" destOrd="0" parTransId="{4C8A4CC5-EA5E-4EF3-810A-7302BB58BD8F}" sibTransId="{34965225-B80B-4FBF-B1EF-9DD967DD7F9E}"/>
    <dgm:cxn modelId="{0721780C-6C6A-42A1-ABF4-EA3CE78B5910}" type="presOf" srcId="{57CFAE1C-B8CB-4FFA-8DF2-B01AF47D63E6}" destId="{9445C959-484D-4512-9298-4250E53CE129}" srcOrd="0" destOrd="2" presId="urn:microsoft.com/office/officeart/2005/8/layout/process2"/>
    <dgm:cxn modelId="{7A1BB5F8-B981-47AA-879A-E813D97CBBD1}" type="presParOf" srcId="{4D5F6833-4E00-405F-9CC7-EE0E69CF51E5}" destId="{9445C959-484D-4512-9298-4250E53CE129}" srcOrd="0" destOrd="0" presId="urn:microsoft.com/office/officeart/2005/8/layout/process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C9213E-DEB3-4397-9E57-1FCDA5DDF803}">
      <dsp:nvSpPr>
        <dsp:cNvPr id="0" name=""/>
        <dsp:cNvSpPr/>
      </dsp:nvSpPr>
      <dsp:spPr>
        <a:xfrm>
          <a:off x="0" y="0"/>
          <a:ext cx="7417207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4603F91-C3E3-4EAA-A137-FDA07BE49296}">
      <dsp:nvSpPr>
        <dsp:cNvPr id="0" name=""/>
        <dsp:cNvSpPr/>
      </dsp:nvSpPr>
      <dsp:spPr>
        <a:xfrm>
          <a:off x="0" y="0"/>
          <a:ext cx="7417207" cy="75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/>
            <a:t>Before we cross the road?</a:t>
          </a:r>
        </a:p>
      </dsp:txBody>
      <dsp:txXfrm>
        <a:off x="0" y="0"/>
        <a:ext cx="7417207" cy="754125"/>
      </dsp:txXfrm>
    </dsp:sp>
    <dsp:sp modelId="{E2385408-56D9-4923-8C89-C8C6C98D597D}">
      <dsp:nvSpPr>
        <dsp:cNvPr id="0" name=""/>
        <dsp:cNvSpPr/>
      </dsp:nvSpPr>
      <dsp:spPr>
        <a:xfrm>
          <a:off x="0" y="754125"/>
          <a:ext cx="7417207" cy="0"/>
        </a:xfrm>
        <a:prstGeom prst="lin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97000"/>
                <a:satMod val="100000"/>
                <a:lumMod val="102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shade val="100000"/>
                <a:satMod val="100000"/>
                <a:lumMod val="1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80000"/>
                <a:satMod val="100000"/>
                <a:lumMod val="99000"/>
              </a:schemeClr>
            </a:gs>
          </a:gsLst>
          <a:lin ang="2700000" scaled="0"/>
        </a:gradFill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B784BD59-E5C8-4A27-A353-01B70DA091A2}">
      <dsp:nvSpPr>
        <dsp:cNvPr id="0" name=""/>
        <dsp:cNvSpPr/>
      </dsp:nvSpPr>
      <dsp:spPr>
        <a:xfrm>
          <a:off x="0" y="754125"/>
          <a:ext cx="7417207" cy="7541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9540" tIns="129540" rIns="129540" bIns="129540" numCol="1" spcCol="1270" anchor="t" anchorCtr="0">
          <a:noAutofit/>
        </a:bodyPr>
        <a:lstStyle/>
        <a:p>
          <a:pPr lvl="0" algn="l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400" kern="1200"/>
            <a:t>Whilst we are crossing the road?</a:t>
          </a:r>
        </a:p>
      </dsp:txBody>
      <dsp:txXfrm>
        <a:off x="0" y="754125"/>
        <a:ext cx="7417207" cy="75412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B2A8ED-C5E3-419E-A019-7812A3440DBC}">
      <dsp:nvSpPr>
        <dsp:cNvPr id="0" name=""/>
        <dsp:cNvSpPr/>
      </dsp:nvSpPr>
      <dsp:spPr>
        <a:xfrm rot="5400000">
          <a:off x="4108225" y="-1576948"/>
          <a:ext cx="907708" cy="4293722"/>
        </a:xfrm>
        <a:prstGeom prst="round2SameRect">
          <a:avLst/>
        </a:prstGeom>
        <a:solidFill>
          <a:srgbClr val="99FF99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Find a safe place to cross - then stop.</a:t>
          </a:r>
          <a:endParaRPr lang="en-US" sz="1400" kern="1200" dirty="0"/>
        </a:p>
      </dsp:txBody>
      <dsp:txXfrm rot="-5400000">
        <a:off x="2415219" y="160369"/>
        <a:ext cx="4249411" cy="819086"/>
      </dsp:txXfrm>
    </dsp:sp>
    <dsp:sp modelId="{64574037-AEB8-4631-B379-C00716882456}">
      <dsp:nvSpPr>
        <dsp:cNvPr id="0" name=""/>
        <dsp:cNvSpPr/>
      </dsp:nvSpPr>
      <dsp:spPr>
        <a:xfrm>
          <a:off x="0" y="2595"/>
          <a:ext cx="2415218" cy="113463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7170" tIns="108585" rIns="217170" bIns="108585" numCol="1" spcCol="1270" anchor="ctr" anchorCtr="0">
          <a:noAutofit/>
        </a:bodyPr>
        <a:lstStyle/>
        <a:p>
          <a:pPr lvl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700" b="1" kern="1200" dirty="0"/>
            <a:t>Find</a:t>
          </a:r>
        </a:p>
      </dsp:txBody>
      <dsp:txXfrm>
        <a:off x="55388" y="57983"/>
        <a:ext cx="2304442" cy="1023859"/>
      </dsp:txXfrm>
    </dsp:sp>
    <dsp:sp modelId="{B9F34A8F-863E-4B05-A540-3C6B9BC2D147}">
      <dsp:nvSpPr>
        <dsp:cNvPr id="0" name=""/>
        <dsp:cNvSpPr/>
      </dsp:nvSpPr>
      <dsp:spPr>
        <a:xfrm rot="5400000">
          <a:off x="4108225" y="-385580"/>
          <a:ext cx="907708" cy="4293722"/>
        </a:xfrm>
        <a:prstGeom prst="round2SameRect">
          <a:avLst/>
        </a:prstGeom>
        <a:solidFill>
          <a:srgbClr val="99FF99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Stand on the pavement - away from the edge of the kerb.</a:t>
          </a:r>
        </a:p>
      </dsp:txBody>
      <dsp:txXfrm rot="-5400000">
        <a:off x="2415219" y="1351737"/>
        <a:ext cx="4249411" cy="819086"/>
      </dsp:txXfrm>
    </dsp:sp>
    <dsp:sp modelId="{EF6B5B68-AAD6-4832-8ACA-1C4DD2CD72F0}">
      <dsp:nvSpPr>
        <dsp:cNvPr id="0" name=""/>
        <dsp:cNvSpPr/>
      </dsp:nvSpPr>
      <dsp:spPr>
        <a:xfrm>
          <a:off x="0" y="1193962"/>
          <a:ext cx="2415218" cy="113463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Stand on</a:t>
          </a:r>
        </a:p>
      </dsp:txBody>
      <dsp:txXfrm>
        <a:off x="55388" y="1249350"/>
        <a:ext cx="2304442" cy="1023859"/>
      </dsp:txXfrm>
    </dsp:sp>
    <dsp:sp modelId="{6A0B65BC-A772-46CF-A161-033A1D2C8E89}">
      <dsp:nvSpPr>
        <dsp:cNvPr id="0" name=""/>
        <dsp:cNvSpPr/>
      </dsp:nvSpPr>
      <dsp:spPr>
        <a:xfrm rot="5400000">
          <a:off x="4108225" y="805786"/>
          <a:ext cx="907708" cy="4293722"/>
        </a:xfrm>
        <a:prstGeom prst="round2SameRect">
          <a:avLst/>
        </a:prstGeom>
        <a:solidFill>
          <a:srgbClr val="99FF99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Look and listen for any traffic -  don’t be distracted.</a:t>
          </a:r>
        </a:p>
      </dsp:txBody>
      <dsp:txXfrm rot="-5400000">
        <a:off x="2415219" y="2543104"/>
        <a:ext cx="4249411" cy="819086"/>
      </dsp:txXfrm>
    </dsp:sp>
    <dsp:sp modelId="{1609949F-2E3B-47D2-953A-781ED59E4591}">
      <dsp:nvSpPr>
        <dsp:cNvPr id="0" name=""/>
        <dsp:cNvSpPr/>
      </dsp:nvSpPr>
      <dsp:spPr>
        <a:xfrm>
          <a:off x="0" y="2385330"/>
          <a:ext cx="2415218" cy="113463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45720" rIns="9144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/>
            <a:t>Look and listen</a:t>
          </a:r>
        </a:p>
      </dsp:txBody>
      <dsp:txXfrm>
        <a:off x="55388" y="2440718"/>
        <a:ext cx="2304442" cy="1023859"/>
      </dsp:txXfrm>
    </dsp:sp>
    <dsp:sp modelId="{E3714C7B-9340-4F31-A814-24DA7269A170}">
      <dsp:nvSpPr>
        <dsp:cNvPr id="0" name=""/>
        <dsp:cNvSpPr/>
      </dsp:nvSpPr>
      <dsp:spPr>
        <a:xfrm rot="5400000">
          <a:off x="4078777" y="1971233"/>
          <a:ext cx="907708" cy="4345564"/>
        </a:xfrm>
        <a:prstGeom prst="round2SameRect">
          <a:avLst/>
        </a:prstGeom>
        <a:solidFill>
          <a:srgbClr val="99FF99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When clear, walk straight across the road – not diagonally. Do not cross If there is traffic coming.</a:t>
          </a:r>
        </a:p>
      </dsp:txBody>
      <dsp:txXfrm rot="-5400000">
        <a:off x="2359850" y="3734472"/>
        <a:ext cx="4301253" cy="819086"/>
      </dsp:txXfrm>
    </dsp:sp>
    <dsp:sp modelId="{8279A462-290E-462A-98D3-9B81ECD440FA}">
      <dsp:nvSpPr>
        <dsp:cNvPr id="0" name=""/>
        <dsp:cNvSpPr/>
      </dsp:nvSpPr>
      <dsp:spPr>
        <a:xfrm>
          <a:off x="0" y="3576697"/>
          <a:ext cx="2359849" cy="113463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Walk</a:t>
          </a:r>
        </a:p>
      </dsp:txBody>
      <dsp:txXfrm>
        <a:off x="55388" y="3632085"/>
        <a:ext cx="2249073" cy="1023859"/>
      </dsp:txXfrm>
    </dsp:sp>
    <dsp:sp modelId="{E7DEFB0F-5FB7-4CC7-9FD3-9F9C46E98462}">
      <dsp:nvSpPr>
        <dsp:cNvPr id="0" name=""/>
        <dsp:cNvSpPr/>
      </dsp:nvSpPr>
      <dsp:spPr>
        <a:xfrm rot="5400000">
          <a:off x="4108225" y="3188521"/>
          <a:ext cx="907708" cy="4293722"/>
        </a:xfrm>
        <a:prstGeom prst="round2SameRect">
          <a:avLst/>
        </a:prstGeom>
        <a:solidFill>
          <a:srgbClr val="99FF99">
            <a:alpha val="89804"/>
          </a:srgb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kern="1200" dirty="0"/>
            <a:t>Keep looking and listening for traffic as you cross the road.</a:t>
          </a:r>
        </a:p>
      </dsp:txBody>
      <dsp:txXfrm rot="-5400000">
        <a:off x="2415219" y="4925839"/>
        <a:ext cx="4249411" cy="819086"/>
      </dsp:txXfrm>
    </dsp:sp>
    <dsp:sp modelId="{A42677F7-49F6-4FBF-9E3B-15F0D2020EF3}">
      <dsp:nvSpPr>
        <dsp:cNvPr id="0" name=""/>
        <dsp:cNvSpPr/>
      </dsp:nvSpPr>
      <dsp:spPr>
        <a:xfrm>
          <a:off x="0" y="4768065"/>
          <a:ext cx="2415218" cy="1134635"/>
        </a:xfrm>
        <a:prstGeom prst="roundRect">
          <a:avLst/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Keep</a:t>
          </a:r>
        </a:p>
      </dsp:txBody>
      <dsp:txXfrm>
        <a:off x="55388" y="4823453"/>
        <a:ext cx="2304442" cy="102385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445C959-484D-4512-9298-4250E53CE129}">
      <dsp:nvSpPr>
        <dsp:cNvPr id="0" name=""/>
        <dsp:cNvSpPr/>
      </dsp:nvSpPr>
      <dsp:spPr>
        <a:xfrm>
          <a:off x="0" y="410395"/>
          <a:ext cx="6627815" cy="5364495"/>
        </a:xfrm>
        <a:prstGeom prst="roundRect">
          <a:avLst>
            <a:gd name="adj" fmla="val 10000"/>
          </a:avLst>
        </a:prstGeom>
        <a:solidFill>
          <a:srgbClr val="00B05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3100" b="1" kern="1200" dirty="0"/>
            <a:t>ALWAYS remember to:</a:t>
          </a:r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GB" sz="1050" b="1" kern="1200" dirty="0"/>
        </a:p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800" kern="1200" dirty="0"/>
            <a:t>STOP - find a safe place to cross</a:t>
          </a:r>
          <a:endParaRPr lang="en-US" sz="2800" kern="1200" dirty="0"/>
        </a:p>
        <a:p>
          <a:pPr marL="285750" lvl="1" indent="-285750" algn="l" defTabSz="124460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en-GB" sz="2800" kern="1200" dirty="0"/>
            <a:t>LOOK – can you see any traffic coming?</a:t>
          </a:r>
          <a:endParaRPr lang="en-US" sz="2800" kern="1200" dirty="0"/>
        </a:p>
        <a:p>
          <a:pPr marL="285750" lvl="1" indent="-285750" algn="l" defTabSz="124460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en-GB" sz="2800" kern="1200" dirty="0"/>
            <a:t>LISTEN – can you hear any traffic coming? </a:t>
          </a:r>
          <a:endParaRPr lang="en-US" sz="2800" kern="1200" dirty="0"/>
        </a:p>
        <a:p>
          <a:pPr marL="285750" lvl="1" indent="-285750" algn="l" defTabSz="1244600">
            <a:lnSpc>
              <a:spcPct val="100000"/>
            </a:lnSpc>
            <a:spcBef>
              <a:spcPct val="0"/>
            </a:spcBef>
            <a:spcAft>
              <a:spcPts val="600"/>
            </a:spcAft>
            <a:buChar char="••"/>
          </a:pPr>
          <a:r>
            <a:rPr lang="en-GB" sz="2800" kern="1200" dirty="0"/>
            <a:t>THINK – check again, if it's safe to cross, walk across the road –                                         continuing to look and                                                listen for traffic</a:t>
          </a:r>
          <a:endParaRPr lang="en-US" sz="2800" kern="1200" dirty="0"/>
        </a:p>
      </dsp:txBody>
      <dsp:txXfrm>
        <a:off x="157121" y="567516"/>
        <a:ext cx="6313573" cy="50502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rocess2">
  <dgm:title val=""/>
  <dgm:desc val=""/>
  <dgm:catLst>
    <dgm:cat type="process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resizeHandles val="exact"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h" for="ch" ptType="node" refType="h"/>
      <dgm:constr type="h" for="ch" ptType="sibTrans" refType="h" refFor="ch" refPtType="node" fact="0.5"/>
      <dgm:constr type="w" for="ch" ptType="node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choose name="Name0">
          <dgm:if name="Name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2">
            <dgm:alg type="tx"/>
          </dgm:else>
        </dgm:choose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w" refType="h" fact="1.8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w" val="NaN" fact="4" max="NaN"/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w" refType="h" fact="0.9"/>
            <dgm:constr type="connDist"/>
            <dgm:constr type="wArH" refType="w" fact="0.5"/>
            <dgm:constr type="hArH" refType="w"/>
            <dgm:constr type="stemThick" refType="w" fact="0.6"/>
            <dgm:constr type="begPad" refType="connDist" fact="0.125"/>
            <dgm:constr type="endPad" refType="connDist" fact="0.125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40DD66-A0ED-475C-A2C9-49D0FC42A205}" type="datetimeFigureOut">
              <a:rPr lang="en-GB" smtClean="0"/>
              <a:t>08/05/2024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571213E-9FDF-40EC-944C-032FF17EC55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1157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03504" y="770467"/>
            <a:ext cx="10782300" cy="3352800"/>
          </a:xfrm>
        </p:spPr>
        <p:txBody>
          <a:bodyPr anchor="b">
            <a:noAutofit/>
          </a:bodyPr>
          <a:lstStyle>
            <a:lvl1pPr algn="l">
              <a:lnSpc>
                <a:spcPct val="80000"/>
              </a:lnSpc>
              <a:defRPr sz="8800" spc="-120" baseline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67512" y="4206876"/>
            <a:ext cx="9228201" cy="1645920"/>
          </a:xfrm>
        </p:spPr>
        <p:txBody>
          <a:bodyPr>
            <a:normAutofit/>
          </a:bodyPr>
          <a:lstStyle>
            <a:lvl1pPr marL="0" indent="0" algn="l">
              <a:buNone/>
              <a:defRPr sz="3200">
                <a:solidFill>
                  <a:schemeClr val="bg1"/>
                </a:solidFill>
                <a:latin typeface="+mj-lt"/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69060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193004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3504" y="767419"/>
            <a:ext cx="10780776" cy="3355848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8800" b="0" baseline="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7512" y="4204209"/>
            <a:ext cx="9226296" cy="1645920"/>
          </a:xfrm>
        </p:spPr>
        <p:txBody>
          <a:bodyPr anchor="t">
            <a:normAutofit/>
          </a:bodyPr>
          <a:lstStyle>
            <a:lvl1pPr marL="0" indent="0">
              <a:buNone/>
              <a:defRPr sz="320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38599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6656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11330" y="1998134"/>
            <a:ext cx="4663440" cy="376732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800178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40467"/>
            <a:ext cx="4663440" cy="723400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6656" y="2753084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07608" y="2038435"/>
            <a:ext cx="4663440" cy="722376"/>
          </a:xfrm>
        </p:spPr>
        <p:txBody>
          <a:bodyPr anchor="ctr">
            <a:normAutofit/>
          </a:bodyPr>
          <a:lstStyle>
            <a:lvl1pPr marL="0" indent="0">
              <a:buNone/>
              <a:defRPr sz="2200" b="0" cap="all" baseline="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007608" y="2750990"/>
            <a:ext cx="4663440" cy="3200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72898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54713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87454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00" y="0"/>
            <a:ext cx="457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Title 8"/>
          <p:cNvSpPr>
            <a:spLocks noGrp="1"/>
          </p:cNvSpPr>
          <p:nvPr>
            <p:ph type="title"/>
          </p:nvPr>
        </p:nvSpPr>
        <p:spPr>
          <a:xfrm>
            <a:off x="8261404" y="542282"/>
            <a:ext cx="3383280" cy="1920240"/>
          </a:xfrm>
        </p:spPr>
        <p:txBody>
          <a:bodyPr anchor="b">
            <a:noAutofit/>
          </a:bodyPr>
          <a:lstStyle>
            <a:lvl1pPr>
              <a:lnSpc>
                <a:spcPct val="85000"/>
              </a:lnSpc>
              <a:defRPr sz="400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2000" y="762000"/>
            <a:ext cx="60960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275982" y="2511813"/>
            <a:ext cx="3398520" cy="3126987"/>
          </a:xfrm>
        </p:spPr>
        <p:txBody>
          <a:bodyPr>
            <a:normAutofit/>
          </a:bodyPr>
          <a:lstStyle>
            <a:lvl1pPr marL="0" marR="0" indent="0" algn="l" defTabSz="914400" rtl="0" eaLnBrk="1" fontAlgn="auto" latinLnBrk="0" hangingPunct="1"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buClrTx/>
              <a:buSzTx/>
              <a:buFontTx/>
              <a:buNone/>
              <a:tabLst/>
              <a:defRPr sz="18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14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0000"/>
                  </a:srgbClr>
                </a:solidFill>
              </a:defRPr>
            </a:lvl1pPr>
          </a:lstStyle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739681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9224" y="5418667"/>
            <a:ext cx="10780776" cy="613283"/>
          </a:xfrm>
        </p:spPr>
        <p:txBody>
          <a:bodyPr anchor="b">
            <a:normAutofit/>
          </a:bodyPr>
          <a:lstStyle>
            <a:lvl1pPr>
              <a:defRPr sz="32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12192000" cy="5330952"/>
          </a:xfrm>
          <a:solidFill>
            <a:schemeClr val="accent1">
              <a:lumMod val="40000"/>
              <a:lumOff val="60000"/>
            </a:schemeClr>
          </a:solidFill>
        </p:spPr>
        <p:txBody>
          <a:bodyPr anchor="t"/>
          <a:lstStyle>
            <a:lvl1pPr marL="0" indent="0" algn="ctr">
              <a:spcBef>
                <a:spcPts val="800"/>
              </a:spcBef>
              <a:buNone/>
              <a:defRPr sz="32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6656" y="5909735"/>
            <a:ext cx="9229344" cy="5334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buNone/>
              <a:defRPr sz="1400">
                <a:solidFill>
                  <a:srgbClr val="262626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13" name="Footer Placeholder 1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80000"/>
                  </a:srgb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>
                    <a:alpha val="25000"/>
                  </a:srgbClr>
                </a:solidFill>
              </a:defRPr>
            </a:lvl1pPr>
          </a:lstStyle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286927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31139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43950" y="695325"/>
            <a:ext cx="2628900" cy="48006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71525" y="714375"/>
            <a:ext cx="7734300" cy="54006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1314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57224" y="499533"/>
            <a:ext cx="10772775" cy="16581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011680"/>
            <a:ext cx="10753725" cy="37661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5800" y="6412447"/>
            <a:ext cx="41148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fld id="{444FBA54-E311-4704-9024-AE124B72C016}" type="datetimeFigureOut">
              <a:rPr lang="en-GB" smtClean="0"/>
              <a:t>08/05/2024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6554697"/>
            <a:ext cx="50292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50" cap="all" baseline="0">
                <a:solidFill>
                  <a:schemeClr val="tx1">
                    <a:alpha val="80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63926" y="5876412"/>
            <a:ext cx="2926080" cy="139703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300" b="0">
                <a:ln>
                  <a:noFill/>
                </a:ln>
                <a:solidFill>
                  <a:schemeClr val="accent1">
                    <a:alpha val="25000"/>
                  </a:schemeClr>
                </a:solidFill>
                <a:latin typeface="+mj-lt"/>
              </a:defRPr>
            </a:lvl1pPr>
          </a:lstStyle>
          <a:p>
            <a:fld id="{ADD30D89-007F-4F97-8F97-7E8233FBDF78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039044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5400" kern="1200" spc="-120" baseline="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85000"/>
        </a:lnSpc>
        <a:spcBef>
          <a:spcPts val="13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7472" indent="-3429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48640" indent="-54864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2000" i="1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822960" indent="-82296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097280" indent="-109728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12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6pPr>
      <a:lvl7pPr marL="14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7pPr>
      <a:lvl8pPr marL="16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8pPr>
      <a:lvl9pPr marL="1800000" indent="-228600" algn="l" defTabSz="914400" rtl="0" eaLnBrk="1" latinLnBrk="0" hangingPunct="1">
        <a:lnSpc>
          <a:spcPct val="85000"/>
        </a:lnSpc>
        <a:spcBef>
          <a:spcPts val="600"/>
        </a:spcBef>
        <a:buFont typeface="Arial" pitchFamily="34" charset="0"/>
        <a:buChar char=" 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wm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pixabay.com/en/x-mark-multiply-times-symbol-red-24850/" TargetMode="External"/><Relationship Id="rId13" Type="http://schemas.openxmlformats.org/officeDocument/2006/relationships/diagramQuickStyle" Target="../diagrams/quickStyle2.xml"/><Relationship Id="rId3" Type="http://schemas.openxmlformats.org/officeDocument/2006/relationships/image" Target="../media/image6.jpeg"/><Relationship Id="rId7" Type="http://schemas.openxmlformats.org/officeDocument/2006/relationships/image" Target="../media/image9.png"/><Relationship Id="rId12" Type="http://schemas.openxmlformats.org/officeDocument/2006/relationships/diagramLayout" Target="../diagrams/layout2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mural.uv.es/crisgi5/APRENDAMOS%20EL%20ABECEDARIO/las_consonantes.html" TargetMode="External"/><Relationship Id="rId11" Type="http://schemas.openxmlformats.org/officeDocument/2006/relationships/diagramData" Target="../diagrams/data2.xml"/><Relationship Id="rId5" Type="http://schemas.openxmlformats.org/officeDocument/2006/relationships/image" Target="../media/image8.png"/><Relationship Id="rId15" Type="http://schemas.microsoft.com/office/2007/relationships/diagramDrawing" Target="../diagrams/drawing2.xml"/><Relationship Id="rId10" Type="http://schemas.openxmlformats.org/officeDocument/2006/relationships/image" Target="../media/image11.png"/><Relationship Id="rId4" Type="http://schemas.openxmlformats.org/officeDocument/2006/relationships/image" Target="../media/image7.jpeg"/><Relationship Id="rId9" Type="http://schemas.openxmlformats.org/officeDocument/2006/relationships/image" Target="../media/image10.png"/><Relationship Id="rId14" Type="http://schemas.openxmlformats.org/officeDocument/2006/relationships/diagramColors" Target="../diagrams/colors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3.png"/><Relationship Id="rId7" Type="http://schemas.openxmlformats.org/officeDocument/2006/relationships/image" Target="../media/image7.jpe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Relationship Id="rId6" Type="http://schemas.openxmlformats.org/officeDocument/2006/relationships/hyperlink" Target="https://pixabay.com/en/x-mark-multiply-times-symbol-red-24850/" TargetMode="External"/><Relationship Id="rId5" Type="http://schemas.openxmlformats.org/officeDocument/2006/relationships/image" Target="../media/image9.png"/><Relationship Id="rId4" Type="http://schemas.openxmlformats.org/officeDocument/2006/relationships/image" Target="../media/image14.png"/><Relationship Id="rId9" Type="http://schemas.openxmlformats.org/officeDocument/2006/relationships/hyperlink" Target="http://mural.uv.es/crisgi5/APRENDAMOS%20EL%20ABECEDARIO/las_consonantes.html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E4B6995A-89B9-CA3C-1397-A9E9612B867C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36FC00-08E1-4357-9970-751C9433D2C2}"/>
              </a:ext>
            </a:extLst>
          </p:cNvPr>
          <p:cNvSpPr/>
          <p:nvPr/>
        </p:nvSpPr>
        <p:spPr>
          <a:xfrm>
            <a:off x="609601" y="4385066"/>
            <a:ext cx="10923638" cy="13490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7400" b="1" cap="none" spc="-120" dirty="0">
                <a:ln w="0"/>
                <a:solidFill>
                  <a:srgbClr val="FFFF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rPr>
              <a:t>How to be a safe pedestrian</a:t>
            </a:r>
          </a:p>
        </p:txBody>
      </p:sp>
      <p:pic>
        <p:nvPicPr>
          <p:cNvPr id="19" name="Picture 7">
            <a:extLst>
              <a:ext uri="{FF2B5EF4-FFF2-40B4-BE49-F238E27FC236}">
                <a16:creationId xmlns:a16="http://schemas.microsoft.com/office/drawing/2014/main" id="{8185CFDE-5BFD-4A7F-A2AD-51B26366ED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5457" y="1124627"/>
            <a:ext cx="3525348" cy="2633642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9C483F32-5314-4902-A655-67A2772241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21673" y="1183296"/>
            <a:ext cx="3525348" cy="2516304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5" name="Picture 4" descr="New puffin">
            <a:extLst>
              <a:ext uri="{FF2B5EF4-FFF2-40B4-BE49-F238E27FC236}">
                <a16:creationId xmlns:a16="http://schemas.microsoft.com/office/drawing/2014/main" id="{C8E539F4-C408-46A4-A201-43B080674CF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625"/>
          <a:stretch/>
        </p:blipFill>
        <p:spPr bwMode="auto">
          <a:xfrm>
            <a:off x="8007889" y="993845"/>
            <a:ext cx="3525350" cy="2895205"/>
          </a:xfrm>
          <a:prstGeom prst="rect">
            <a:avLst/>
          </a:prstGeom>
          <a:solidFill>
            <a:srgbClr val="FFFFFF">
              <a:shade val="85000"/>
            </a:srgbClr>
          </a:solidFill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684515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05A3C62D-3DDA-7FB6-0594-3BB27BBC0F4C}"/>
              </a:ext>
            </a:extLst>
          </p:cNvPr>
          <p:cNvSpPr txBox="1"/>
          <p:nvPr/>
        </p:nvSpPr>
        <p:spPr>
          <a:xfrm>
            <a:off x="903514" y="3897087"/>
            <a:ext cx="7417207" cy="83889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spc="-120" dirty="0">
                <a:solidFill>
                  <a:srgbClr val="366344"/>
                </a:solidFill>
                <a:latin typeface="+mj-lt"/>
                <a:ea typeface="+mj-ea"/>
                <a:cs typeface="+mj-cs"/>
              </a:rPr>
              <a:t>What do we need to think about……</a:t>
            </a:r>
            <a:endParaRPr lang="en-US" sz="3600" spc="-120" dirty="0">
              <a:solidFill>
                <a:srgbClr val="366344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AEBA8D91-24B2-4ECB-B545-9BA3869D582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83" t="20784" r="23859" b="53493"/>
          <a:stretch/>
        </p:blipFill>
        <p:spPr>
          <a:xfrm>
            <a:off x="709310" y="1099203"/>
            <a:ext cx="2338132" cy="2032401"/>
          </a:xfrm>
          <a:prstGeom prst="rect">
            <a:avLst/>
          </a:prstGeom>
        </p:spPr>
      </p:pic>
      <p:pic>
        <p:nvPicPr>
          <p:cNvPr id="4" name="Picture 3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12DC3FF5-F9AA-4F61-B5C0-CF1DF02E109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60383" t="72181" r="23859" b="2097"/>
          <a:stretch/>
        </p:blipFill>
        <p:spPr>
          <a:xfrm>
            <a:off x="4963475" y="373711"/>
            <a:ext cx="2593987" cy="2254710"/>
          </a:xfrm>
          <a:prstGeom prst="rect">
            <a:avLst/>
          </a:prstGeom>
        </p:spPr>
      </p:pic>
      <p:pic>
        <p:nvPicPr>
          <p:cNvPr id="5" name="Picture 4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9B620FFF-F0DE-4DD6-A559-0982E0B849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4508" t="47655" r="39734" b="28157"/>
          <a:stretch/>
        </p:blipFill>
        <p:spPr>
          <a:xfrm>
            <a:off x="9323606" y="2238105"/>
            <a:ext cx="2422079" cy="1979733"/>
          </a:xfrm>
          <a:prstGeom prst="rect">
            <a:avLst/>
          </a:prstGeom>
        </p:spPr>
      </p:pic>
      <p:graphicFrame>
        <p:nvGraphicFramePr>
          <p:cNvPr id="26" name="TextBox 2">
            <a:extLst>
              <a:ext uri="{FF2B5EF4-FFF2-40B4-BE49-F238E27FC236}">
                <a16:creationId xmlns:a16="http://schemas.microsoft.com/office/drawing/2014/main" id="{B5C4DC1D-CE45-5797-84AE-3D3FBE8E58F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096852"/>
              </p:ext>
            </p:extLst>
          </p:nvPr>
        </p:nvGraphicFramePr>
        <p:xfrm>
          <a:off x="903514" y="4849005"/>
          <a:ext cx="7417207" cy="150825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6048200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2C0325D7-ED1F-4A3B-813C-24B9262CA0DE}"/>
              </a:ext>
            </a:extLst>
          </p:cNvPr>
          <p:cNvSpPr txBox="1">
            <a:spLocks/>
          </p:cNvSpPr>
          <p:nvPr/>
        </p:nvSpPr>
        <p:spPr>
          <a:xfrm>
            <a:off x="1732719" y="-100785"/>
            <a:ext cx="4968552" cy="11047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3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Green Cross code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07469E8-302F-4E96-854B-E982997CE98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0" r="27139" b="-1"/>
          <a:stretch/>
        </p:blipFill>
        <p:spPr>
          <a:xfrm>
            <a:off x="7163652" y="556764"/>
            <a:ext cx="2129781" cy="2032800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solidFill>
              <a:srgbClr val="000000"/>
            </a:solidFill>
          </a:ln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8" name="Content Placeholder 4">
            <a:extLst>
              <a:ext uri="{FF2B5EF4-FFF2-40B4-BE49-F238E27FC236}">
                <a16:creationId xmlns:a16="http://schemas.microsoft.com/office/drawing/2014/main" id="{58D8A647-0B05-479F-8A3C-B32F7BC611A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463741" y="329275"/>
            <a:ext cx="1991944" cy="2032801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solidFill>
              <a:srgbClr val="000000"/>
            </a:solidFill>
          </a:ln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9" name="Content Placeholder 4" descr="A group of kids standing next to a car&#10;&#10;Description automatically generated">
            <a:extLst>
              <a:ext uri="{FF2B5EF4-FFF2-40B4-BE49-F238E27FC236}">
                <a16:creationId xmlns:a16="http://schemas.microsoft.com/office/drawing/2014/main" id="{18FBB27A-2B20-4409-A468-D40CBD18BD0C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45"/>
          <a:stretch/>
        </p:blipFill>
        <p:spPr>
          <a:xfrm>
            <a:off x="7391762" y="2618181"/>
            <a:ext cx="4351600" cy="1961220"/>
          </a:xfrm>
          <a:prstGeom prst="rect">
            <a:avLst/>
          </a:prstGeom>
          <a:solidFill>
            <a:srgbClr val="FFFFFF">
              <a:shade val="85000"/>
            </a:srgbClr>
          </a:solidFill>
          <a:ln>
            <a:solidFill>
              <a:srgbClr val="000000"/>
            </a:solidFill>
          </a:ln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A0501896-5774-4C11-B2AA-9FACDB985E7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10639624" y="1538601"/>
            <a:ext cx="687693" cy="68769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386270A-FD45-409F-A79D-B17F698854D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8"/>
              </a:ext>
            </a:extLst>
          </a:blip>
          <a:stretch>
            <a:fillRect/>
          </a:stretch>
        </p:blipFill>
        <p:spPr>
          <a:xfrm>
            <a:off x="7514444" y="4066508"/>
            <a:ext cx="564263" cy="564263"/>
          </a:xfrm>
          <a:prstGeom prst="rect">
            <a:avLst/>
          </a:prstGeom>
        </p:spPr>
      </p:pic>
      <p:pic>
        <p:nvPicPr>
          <p:cNvPr id="12" name="Picture 11" descr="A green check mark on a black background&#10;&#10;Description automatically generated">
            <a:extLst>
              <a:ext uri="{FF2B5EF4-FFF2-40B4-BE49-F238E27FC236}">
                <a16:creationId xmlns:a16="http://schemas.microsoft.com/office/drawing/2014/main" id="{DEEED6AB-B226-41BD-B5BF-27B36D2FA327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7296508" y="1793333"/>
            <a:ext cx="687693" cy="68769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EF32430-BB70-4C29-A325-1D0E192EA388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23898" t="43058" r="42439" b="13876"/>
          <a:stretch/>
        </p:blipFill>
        <p:spPr>
          <a:xfrm rot="21261311">
            <a:off x="7612767" y="4837582"/>
            <a:ext cx="2166167" cy="1775269"/>
          </a:xfrm>
          <a:prstGeom prst="rect">
            <a:avLst/>
          </a:prstGeom>
          <a:ln>
            <a:solidFill>
              <a:srgbClr val="000000"/>
            </a:solidFill>
          </a:ln>
        </p:spPr>
      </p:pic>
      <p:pic>
        <p:nvPicPr>
          <p:cNvPr id="14" name="Picture 13" descr="A screenshot of a computer&#10;&#10;Description automatically generated">
            <a:extLst>
              <a:ext uri="{FF2B5EF4-FFF2-40B4-BE49-F238E27FC236}">
                <a16:creationId xmlns:a16="http://schemas.microsoft.com/office/drawing/2014/main" id="{9C7BDB21-2979-4226-AC31-931D2AA42BC1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44009" t="33903" r="36845" b="39945"/>
          <a:stretch/>
        </p:blipFill>
        <p:spPr>
          <a:xfrm rot="21261311">
            <a:off x="9903307" y="4589080"/>
            <a:ext cx="2074292" cy="1775269"/>
          </a:xfrm>
          <a:prstGeom prst="rect">
            <a:avLst/>
          </a:prstGeom>
          <a:ln>
            <a:solidFill>
              <a:srgbClr val="000000"/>
            </a:solidFill>
          </a:ln>
        </p:spPr>
      </p:pic>
      <p:graphicFrame>
        <p:nvGraphicFramePr>
          <p:cNvPr id="16" name="TextBox 5">
            <a:extLst>
              <a:ext uri="{FF2B5EF4-FFF2-40B4-BE49-F238E27FC236}">
                <a16:creationId xmlns:a16="http://schemas.microsoft.com/office/drawing/2014/main" id="{17ADE1C7-F805-4216-9CC5-BB3F7F80D34D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020880042"/>
              </p:ext>
            </p:extLst>
          </p:nvPr>
        </p:nvGraphicFramePr>
        <p:xfrm>
          <a:off x="326342" y="556764"/>
          <a:ext cx="6708941" cy="590529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1" r:lo="rId12" r:qs="rId13" r:cs="rId14"/>
          </a:graphicData>
        </a:graphic>
      </p:graphicFrame>
    </p:spTree>
    <p:extLst>
      <p:ext uri="{BB962C8B-B14F-4D97-AF65-F5344CB8AC3E}">
        <p14:creationId xmlns:p14="http://schemas.microsoft.com/office/powerpoint/2010/main" val="14265875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ectangle 16">
            <a:extLst>
              <a:ext uri="{FF2B5EF4-FFF2-40B4-BE49-F238E27FC236}">
                <a16:creationId xmlns:a16="http://schemas.microsoft.com/office/drawing/2014/main" id="{0C35F915-CF1C-2989-8F37-B6DCDA1D24E2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8DFEEEB-072C-442B-ABEF-E33DC49C21BD}"/>
              </a:ext>
            </a:extLst>
          </p:cNvPr>
          <p:cNvSpPr/>
          <p:nvPr/>
        </p:nvSpPr>
        <p:spPr>
          <a:xfrm>
            <a:off x="2014702" y="531545"/>
            <a:ext cx="5073496" cy="1188211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000" b="1" dirty="0">
                <a:solidFill>
                  <a:schemeClr val="bg1"/>
                </a:solidFill>
              </a:rPr>
              <a:t>Safe crossing places</a:t>
            </a:r>
          </a:p>
          <a:p>
            <a:pPr marL="6858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  <a:p>
            <a:pPr marL="685800" indent="-2286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US" b="1" dirty="0"/>
          </a:p>
        </p:txBody>
      </p:sp>
      <p:pic>
        <p:nvPicPr>
          <p:cNvPr id="3" name="Picture 2" descr="A group of dolls&#10;&#10;Description automatically generated with low confidence">
            <a:extLst>
              <a:ext uri="{FF2B5EF4-FFF2-40B4-BE49-F238E27FC236}">
                <a16:creationId xmlns:a16="http://schemas.microsoft.com/office/drawing/2014/main" id="{80D5D0D7-17B8-5C5C-DBFC-3CD8278CD02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140" r="27139" b="-1"/>
          <a:stretch/>
        </p:blipFill>
        <p:spPr>
          <a:xfrm rot="21383020">
            <a:off x="9089200" y="657269"/>
            <a:ext cx="2578070" cy="2460675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2" name="Picture 11" descr="A screenshot of a computer&#10;&#10;Description automatically generated with low confidence">
            <a:extLst>
              <a:ext uri="{FF2B5EF4-FFF2-40B4-BE49-F238E27FC236}">
                <a16:creationId xmlns:a16="http://schemas.microsoft.com/office/drawing/2014/main" id="{3728C636-3D4D-5528-DF67-E0574AA89C8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328" t="44324" r="19714" b="10262"/>
          <a:stretch/>
        </p:blipFill>
        <p:spPr>
          <a:xfrm rot="580303">
            <a:off x="8888922" y="3246324"/>
            <a:ext cx="2978626" cy="1804138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0A8F84E9-3D82-87FE-97AF-CE855CCF0E98}"/>
              </a:ext>
            </a:extLst>
          </p:cNvPr>
          <p:cNvSpPr/>
          <p:nvPr/>
        </p:nvSpPr>
        <p:spPr>
          <a:xfrm>
            <a:off x="743310" y="1509290"/>
            <a:ext cx="7787811" cy="954948"/>
          </a:xfrm>
          <a:prstGeom prst="roundRect">
            <a:avLst/>
          </a:prstGeom>
          <a:solidFill>
            <a:srgbClr val="00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3600" b="1" dirty="0"/>
              <a:t>Where is a safe place to cross? </a:t>
            </a:r>
          </a:p>
        </p:txBody>
      </p:sp>
      <p:grpSp>
        <p:nvGrpSpPr>
          <p:cNvPr id="4" name="Group 3">
            <a:extLst>
              <a:ext uri="{FF2B5EF4-FFF2-40B4-BE49-F238E27FC236}">
                <a16:creationId xmlns:a16="http://schemas.microsoft.com/office/drawing/2014/main" id="{67AC272B-A4F1-8AEC-6B4A-6AB41214BBED}"/>
              </a:ext>
            </a:extLst>
          </p:cNvPr>
          <p:cNvGrpSpPr/>
          <p:nvPr/>
        </p:nvGrpSpPr>
        <p:grpSpPr>
          <a:xfrm>
            <a:off x="745760" y="3170776"/>
            <a:ext cx="7611381" cy="748796"/>
            <a:chOff x="4730524" y="314633"/>
            <a:chExt cx="2950130" cy="1873332"/>
          </a:xfrm>
        </p:grpSpPr>
        <p:sp>
          <p:nvSpPr>
            <p:cNvPr id="13" name="Rectangle: Rounded Corners 12">
              <a:extLst>
                <a:ext uri="{FF2B5EF4-FFF2-40B4-BE49-F238E27FC236}">
                  <a16:creationId xmlns:a16="http://schemas.microsoft.com/office/drawing/2014/main" id="{5298874B-E1D2-0460-7C49-C1E9EC35F119}"/>
                </a:ext>
              </a:extLst>
            </p:cNvPr>
            <p:cNvSpPr/>
            <p:nvPr/>
          </p:nvSpPr>
          <p:spPr>
            <a:xfrm>
              <a:off x="4730524" y="314633"/>
              <a:ext cx="2950130" cy="18733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4" name="Rectangle: Rounded Corners 4">
              <a:extLst>
                <a:ext uri="{FF2B5EF4-FFF2-40B4-BE49-F238E27FC236}">
                  <a16:creationId xmlns:a16="http://schemas.microsoft.com/office/drawing/2014/main" id="{7EAC64A9-3C5D-3D40-729A-776A11860AF1}"/>
                </a:ext>
              </a:extLst>
            </p:cNvPr>
            <p:cNvSpPr txBox="1"/>
            <p:nvPr/>
          </p:nvSpPr>
          <p:spPr>
            <a:xfrm>
              <a:off x="4785392" y="369501"/>
              <a:ext cx="2840394" cy="1763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100" kern="1200" dirty="0"/>
                <a:t>If there wasn’t a specific crossing place…..</a:t>
              </a:r>
            </a:p>
          </p:txBody>
        </p:sp>
      </p:grpSp>
      <p:grpSp>
        <p:nvGrpSpPr>
          <p:cNvPr id="5" name="Group 4">
            <a:extLst>
              <a:ext uri="{FF2B5EF4-FFF2-40B4-BE49-F238E27FC236}">
                <a16:creationId xmlns:a16="http://schemas.microsoft.com/office/drawing/2014/main" id="{2591F207-3420-FE8D-7FB2-9D607805DAB1}"/>
              </a:ext>
            </a:extLst>
          </p:cNvPr>
          <p:cNvGrpSpPr/>
          <p:nvPr/>
        </p:nvGrpSpPr>
        <p:grpSpPr>
          <a:xfrm>
            <a:off x="743310" y="4399632"/>
            <a:ext cx="2950130" cy="1873332"/>
            <a:chOff x="2927666" y="3045962"/>
            <a:chExt cx="2950130" cy="1873332"/>
          </a:xfrm>
        </p:grpSpPr>
        <p:sp>
          <p:nvSpPr>
            <p:cNvPr id="10" name="Rectangle: Rounded Corners 9">
              <a:extLst>
                <a:ext uri="{FF2B5EF4-FFF2-40B4-BE49-F238E27FC236}">
                  <a16:creationId xmlns:a16="http://schemas.microsoft.com/office/drawing/2014/main" id="{83FEBD0B-F8FF-2A39-DA8F-64D8286F7675}"/>
                </a:ext>
              </a:extLst>
            </p:cNvPr>
            <p:cNvSpPr/>
            <p:nvPr/>
          </p:nvSpPr>
          <p:spPr>
            <a:xfrm>
              <a:off x="2927666" y="3045962"/>
              <a:ext cx="2950130" cy="18733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11" name="Rectangle: Rounded Corners 6">
              <a:extLst>
                <a:ext uri="{FF2B5EF4-FFF2-40B4-BE49-F238E27FC236}">
                  <a16:creationId xmlns:a16="http://schemas.microsoft.com/office/drawing/2014/main" id="{B165D587-AE46-2DAA-70D8-1D7AF9F03A7A}"/>
                </a:ext>
              </a:extLst>
            </p:cNvPr>
            <p:cNvSpPr txBox="1"/>
            <p:nvPr/>
          </p:nvSpPr>
          <p:spPr>
            <a:xfrm>
              <a:off x="2982534" y="3100830"/>
              <a:ext cx="2840394" cy="1763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100" kern="1200" dirty="0"/>
                <a:t>Where would you cross? </a:t>
              </a:r>
            </a:p>
          </p:txBody>
        </p:sp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2C76B1FD-99CC-E008-1BA4-1A5214B5159C}"/>
              </a:ext>
            </a:extLst>
          </p:cNvPr>
          <p:cNvGrpSpPr/>
          <p:nvPr/>
        </p:nvGrpSpPr>
        <p:grpSpPr>
          <a:xfrm>
            <a:off x="5407011" y="4377700"/>
            <a:ext cx="2950130" cy="1873332"/>
            <a:chOff x="6533381" y="3045962"/>
            <a:chExt cx="2950130" cy="1873332"/>
          </a:xfrm>
        </p:grpSpPr>
        <p:sp>
          <p:nvSpPr>
            <p:cNvPr id="7" name="Rectangle: Rounded Corners 6">
              <a:extLst>
                <a:ext uri="{FF2B5EF4-FFF2-40B4-BE49-F238E27FC236}">
                  <a16:creationId xmlns:a16="http://schemas.microsoft.com/office/drawing/2014/main" id="{71D7F9A4-E345-ED17-71FB-D939EBF5DC9B}"/>
                </a:ext>
              </a:extLst>
            </p:cNvPr>
            <p:cNvSpPr/>
            <p:nvPr/>
          </p:nvSpPr>
          <p:spPr>
            <a:xfrm>
              <a:off x="6533381" y="3045962"/>
              <a:ext cx="2950130" cy="1873332"/>
            </a:xfrm>
            <a:prstGeom prst="roundRect">
              <a:avLst>
                <a:gd name="adj" fmla="val 10000"/>
              </a:avLst>
            </a:pr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alpha val="9000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90000"/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/>
            <a:lstStyle/>
            <a:p>
              <a:endParaRPr lang="en-GB"/>
            </a:p>
          </p:txBody>
        </p:sp>
        <p:sp>
          <p:nvSpPr>
            <p:cNvPr id="8" name="Rectangle: Rounded Corners 8">
              <a:extLst>
                <a:ext uri="{FF2B5EF4-FFF2-40B4-BE49-F238E27FC236}">
                  <a16:creationId xmlns:a16="http://schemas.microsoft.com/office/drawing/2014/main" id="{31911385-E7B6-325B-FD1C-65BCBB29CD1C}"/>
                </a:ext>
              </a:extLst>
            </p:cNvPr>
            <p:cNvSpPr txBox="1"/>
            <p:nvPr/>
          </p:nvSpPr>
          <p:spPr>
            <a:xfrm>
              <a:off x="6588249" y="3100830"/>
              <a:ext cx="2840394" cy="176359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18110" tIns="118110" rIns="118110" bIns="118110" numCol="1" spcCol="1270" anchor="ctr" anchorCtr="0">
              <a:noAutofit/>
            </a:bodyPr>
            <a:lstStyle/>
            <a:p>
              <a:pPr marL="0" lvl="0" indent="0" algn="ctr" defTabSz="13779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en-US" sz="3100" kern="1200" dirty="0"/>
                <a:t>Where shouldn’t you cross?</a:t>
              </a:r>
            </a:p>
          </p:txBody>
        </p:sp>
      </p:grpSp>
      <p:sp>
        <p:nvSpPr>
          <p:cNvPr id="15" name="Arrow: Down 14">
            <a:extLst>
              <a:ext uri="{FF2B5EF4-FFF2-40B4-BE49-F238E27FC236}">
                <a16:creationId xmlns:a16="http://schemas.microsoft.com/office/drawing/2014/main" id="{6F139A58-0A21-1F00-DFA6-F95586D3381C}"/>
              </a:ext>
            </a:extLst>
          </p:cNvPr>
          <p:cNvSpPr/>
          <p:nvPr/>
        </p:nvSpPr>
        <p:spPr>
          <a:xfrm>
            <a:off x="1605337" y="3919572"/>
            <a:ext cx="1104900" cy="512996"/>
          </a:xfrm>
          <a:prstGeom prst="downArrow">
            <a:avLst/>
          </a:prstGeom>
          <a:solidFill>
            <a:srgbClr val="00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Arrow: Down 15">
            <a:extLst>
              <a:ext uri="{FF2B5EF4-FFF2-40B4-BE49-F238E27FC236}">
                <a16:creationId xmlns:a16="http://schemas.microsoft.com/office/drawing/2014/main" id="{E8FF806E-CFD8-C858-4C97-2300D2C24A87}"/>
              </a:ext>
            </a:extLst>
          </p:cNvPr>
          <p:cNvSpPr/>
          <p:nvPr/>
        </p:nvSpPr>
        <p:spPr>
          <a:xfrm>
            <a:off x="6237814" y="3919572"/>
            <a:ext cx="1104900" cy="512996"/>
          </a:xfrm>
          <a:prstGeom prst="downArrow">
            <a:avLst/>
          </a:prstGeom>
          <a:solidFill>
            <a:srgbClr val="00B050"/>
          </a:solidFill>
          <a:ln w="317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67078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CB6871CE-C591-073C-4B69-F69F5433B520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A1F3D8AF-34B5-4472-B685-09AEFC2DACE2}"/>
              </a:ext>
            </a:extLst>
          </p:cNvPr>
          <p:cNvSpPr/>
          <p:nvPr/>
        </p:nvSpPr>
        <p:spPr>
          <a:xfrm>
            <a:off x="798257" y="637523"/>
            <a:ext cx="4840568" cy="169099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3600" b="1" kern="120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If there is not a specific crossing place……</a:t>
            </a:r>
          </a:p>
          <a:p>
            <a:pPr marL="685800" indent="-685800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endParaRPr lang="en-US" sz="3600" b="1" kern="1200" dirty="0">
              <a:solidFill>
                <a:srgbClr val="FFFFFF"/>
              </a:solidFill>
              <a:latin typeface="+mj-lt"/>
              <a:ea typeface="+mj-ea"/>
              <a:cs typeface="+mj-cs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F04E6C4-76E2-4246-BE13-4FC5465EDF6E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272" t="29656" r="43587" b="22925"/>
          <a:stretch/>
        </p:blipFill>
        <p:spPr>
          <a:xfrm>
            <a:off x="6366951" y="172255"/>
            <a:ext cx="3909406" cy="2139415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177DB132-F6F5-43C0-8F27-D9AEED70004A}"/>
              </a:ext>
            </a:extLst>
          </p:cNvPr>
          <p:cNvSpPr txBox="1"/>
          <p:nvPr/>
        </p:nvSpPr>
        <p:spPr>
          <a:xfrm>
            <a:off x="431413" y="2428240"/>
            <a:ext cx="5207412" cy="373839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marL="51435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</a:rPr>
              <a:t>Cross where you can see what is coming</a:t>
            </a:r>
          </a:p>
          <a:p>
            <a:pPr marL="51435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</a:rPr>
              <a:t>Cross on a straight road – not on a bend</a:t>
            </a:r>
          </a:p>
          <a:p>
            <a:pPr marL="51435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</a:rPr>
              <a:t>Be patient – wait until the road is clear</a:t>
            </a:r>
          </a:p>
          <a:p>
            <a:pPr marL="514350" indent="-457200">
              <a:lnSpc>
                <a:spcPct val="90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FFFFFF"/>
                </a:solidFill>
              </a:rPr>
              <a:t>Do not cross between parked cars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0F640D9-511D-416A-B7A7-83030CEF419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936" t="20784" r="36576" b="22925"/>
          <a:stretch/>
        </p:blipFill>
        <p:spPr>
          <a:xfrm>
            <a:off x="6366951" y="4708129"/>
            <a:ext cx="3909406" cy="193731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902BB5CE-529D-47AB-854B-0F17D3FDE7F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10084333" y="536816"/>
            <a:ext cx="1379541" cy="1379541"/>
          </a:xfrm>
          <a:prstGeom prst="rect">
            <a:avLst/>
          </a:prstGeom>
        </p:spPr>
      </p:pic>
      <p:pic>
        <p:nvPicPr>
          <p:cNvPr id="2" name="Content Placeholder 4">
            <a:extLst>
              <a:ext uri="{FF2B5EF4-FFF2-40B4-BE49-F238E27FC236}">
                <a16:creationId xmlns:a16="http://schemas.microsoft.com/office/drawing/2014/main" id="{7BBC2F87-5904-49BB-B1F0-830F3CB0B8C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9245"/>
          <a:stretch/>
        </p:blipFill>
        <p:spPr>
          <a:xfrm>
            <a:off x="6357323" y="2542178"/>
            <a:ext cx="3909406" cy="193332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7BA60B80-850A-46D8-B58E-C34E1294E0D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6"/>
              </a:ext>
            </a:extLst>
          </a:blip>
          <a:stretch>
            <a:fillRect/>
          </a:stretch>
        </p:blipFill>
        <p:spPr>
          <a:xfrm>
            <a:off x="10063144" y="2872631"/>
            <a:ext cx="1400730" cy="140073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E2791CA-E754-4376-9B58-6153D2C459B5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xmlns="" r:id="rId9"/>
              </a:ext>
            </a:extLst>
          </a:blip>
          <a:stretch>
            <a:fillRect/>
          </a:stretch>
        </p:blipFill>
        <p:spPr>
          <a:xfrm>
            <a:off x="9884058" y="4906029"/>
            <a:ext cx="1382358" cy="138235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8536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A9D75944-39B0-E1A3-256C-8A3732D8A261}"/>
              </a:ext>
            </a:extLst>
          </p:cNvPr>
          <p:cNvSpPr/>
          <p:nvPr/>
        </p:nvSpPr>
        <p:spPr>
          <a:xfrm>
            <a:off x="691119" y="250122"/>
            <a:ext cx="5199300" cy="1110936"/>
          </a:xfrm>
          <a:prstGeom prst="rect">
            <a:avLst/>
          </a:prstGeom>
        </p:spPr>
        <p:txBody>
          <a:bodyPr vert="horz" lIns="91440" tIns="45720" rIns="91440" bIns="45720" rtlCol="0" anchor="ctr">
            <a:prstTxWarp prst="textInflateBottom">
              <a:avLst/>
            </a:prstTxWarp>
            <a:normAutofit/>
            <a:scene3d>
              <a:camera prst="orthographicFront"/>
              <a:lightRig rig="harsh" dir="t"/>
            </a:scene3d>
            <a:sp3d prstMaterial="matte">
              <a:contourClr>
                <a:schemeClr val="bg1">
                  <a:lumMod val="65000"/>
                </a:schemeClr>
              </a:contourClr>
            </a:sp3d>
          </a:bodyPr>
          <a:lstStyle/>
          <a:p>
            <a:pPr defTabSz="914400">
              <a:lnSpc>
                <a:spcPct val="85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5400" b="1" spc="-120" dirty="0">
                <a:ln w="13462">
                  <a:solidFill>
                    <a:srgbClr val="FFFF00"/>
                  </a:solidFill>
                  <a:prstDash val="solid"/>
                </a:ln>
                <a:solidFill>
                  <a:srgbClr val="FFFF00"/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j-lt"/>
                <a:ea typeface="+mj-ea"/>
                <a:cs typeface="+mj-cs"/>
              </a:rPr>
              <a:t>BE BRIGHT BE SEEN</a:t>
            </a:r>
          </a:p>
        </p:txBody>
      </p:sp>
      <p:pic>
        <p:nvPicPr>
          <p:cNvPr id="4" name="Content Placeholder 3" descr="A screen shot of a car&#10;&#10;Description automatically generated with low confidence">
            <a:extLst>
              <a:ext uri="{FF2B5EF4-FFF2-40B4-BE49-F238E27FC236}">
                <a16:creationId xmlns:a16="http://schemas.microsoft.com/office/drawing/2014/main" id="{2E348F02-1657-CB90-280F-888B9C9B147A}"/>
              </a:ext>
            </a:extLst>
          </p:cNvPr>
          <p:cNvPicPr>
            <a:picLocks/>
          </p:cNvPicPr>
          <p:nvPr/>
        </p:nvPicPr>
        <p:blipFill rotWithShape="1">
          <a:blip r:embed="rId2" cstate="print"/>
          <a:srcRect t="12143" r="3" b="3"/>
          <a:stretch/>
        </p:blipFill>
        <p:spPr>
          <a:xfrm>
            <a:off x="7655821" y="3906843"/>
            <a:ext cx="4234270" cy="2176262"/>
          </a:xfrm>
          <a:prstGeom prst="roundRect">
            <a:avLst>
              <a:gd name="adj" fmla="val 11111"/>
            </a:avLst>
          </a:prstGeom>
          <a:ln w="101600" cap="rnd">
            <a:solidFill>
              <a:schemeClr val="bg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" name="Content Placeholder 3" descr="A screen shot of a car&#10;&#10;Description automatically generated with low confidence">
            <a:extLst>
              <a:ext uri="{FF2B5EF4-FFF2-40B4-BE49-F238E27FC236}">
                <a16:creationId xmlns:a16="http://schemas.microsoft.com/office/drawing/2014/main" id="{53752D82-EB2B-E3A0-CEAB-253FA8AE1BB0}"/>
              </a:ext>
            </a:extLst>
          </p:cNvPr>
          <p:cNvPicPr>
            <a:picLocks noGrp="1"/>
          </p:cNvPicPr>
          <p:nvPr>
            <p:ph idx="1"/>
          </p:nvPr>
        </p:nvPicPr>
        <p:blipFill rotWithShape="1">
          <a:blip r:embed="rId3" cstate="print"/>
          <a:srcRect t="12142" r="3" b="3"/>
          <a:stretch/>
        </p:blipFill>
        <p:spPr>
          <a:xfrm>
            <a:off x="7655821" y="356793"/>
            <a:ext cx="4234270" cy="2176272"/>
          </a:xfrm>
          <a:prstGeom prst="roundRect">
            <a:avLst>
              <a:gd name="adj" fmla="val 11111"/>
            </a:avLst>
          </a:prstGeom>
          <a:ln w="101600" cap="rnd">
            <a:solidFill>
              <a:schemeClr val="bg1">
                <a:lumMod val="50000"/>
              </a:schemeClr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81149517-4729-B47F-DCDF-75D5FFCD4B9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3066" t="18340" r="37927" b="5673"/>
          <a:stretch>
            <a:fillRect/>
          </a:stretch>
        </p:blipFill>
        <p:spPr bwMode="auto">
          <a:xfrm rot="568008">
            <a:off x="4460930" y="1743876"/>
            <a:ext cx="2960290" cy="413306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5B9BD5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5F4D1BF-330A-72A8-1A46-737932E24CC9}"/>
              </a:ext>
            </a:extLst>
          </p:cNvPr>
          <p:cNvSpPr txBox="1"/>
          <p:nvPr/>
        </p:nvSpPr>
        <p:spPr>
          <a:xfrm>
            <a:off x="367579" y="1704677"/>
            <a:ext cx="3928537" cy="4201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Always wear something bright…..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Day = fluorescent</a:t>
            </a:r>
          </a:p>
          <a:p>
            <a:pPr marL="742950" lvl="1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b="1" dirty="0"/>
              <a:t>Night = reflective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800" dirty="0"/>
              <a:t>Make sure you can be seen by the traffic - don’t be invisible</a:t>
            </a:r>
          </a:p>
          <a:p>
            <a:endParaRPr lang="en-US" dirty="0"/>
          </a:p>
          <a:p>
            <a:pPr lvl="0"/>
            <a:endParaRPr lang="en-US" dirty="0"/>
          </a:p>
        </p:txBody>
      </p:sp>
      <p:sp>
        <p:nvSpPr>
          <p:cNvPr id="9" name="Thought Bubble: Cloud 8">
            <a:extLst>
              <a:ext uri="{FF2B5EF4-FFF2-40B4-BE49-F238E27FC236}">
                <a16:creationId xmlns:a16="http://schemas.microsoft.com/office/drawing/2014/main" id="{22A95F6A-86F6-3D3E-AB82-A3C2CF347317}"/>
              </a:ext>
            </a:extLst>
          </p:cNvPr>
          <p:cNvSpPr/>
          <p:nvPr/>
        </p:nvSpPr>
        <p:spPr>
          <a:xfrm>
            <a:off x="8485632" y="2409799"/>
            <a:ext cx="2843784" cy="1620311"/>
          </a:xfrm>
          <a:prstGeom prst="cloudCallout">
            <a:avLst>
              <a:gd name="adj1" fmla="val -51058"/>
              <a:gd name="adj2" fmla="val 50085"/>
            </a:avLst>
          </a:prstGeom>
          <a:solidFill>
            <a:srgbClr val="FFFF00"/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7764E21-1B8C-793B-18EF-CB48BFC56DB1}"/>
              </a:ext>
            </a:extLst>
          </p:cNvPr>
          <p:cNvSpPr txBox="1"/>
          <p:nvPr/>
        </p:nvSpPr>
        <p:spPr>
          <a:xfrm>
            <a:off x="8878824" y="2743200"/>
            <a:ext cx="2057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In which photo can you spot the person more easily?</a:t>
            </a:r>
          </a:p>
        </p:txBody>
      </p:sp>
    </p:spTree>
    <p:extLst>
      <p:ext uri="{BB962C8B-B14F-4D97-AF65-F5344CB8AC3E}">
        <p14:creationId xmlns:p14="http://schemas.microsoft.com/office/powerpoint/2010/main" val="1658421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" grpId="0"/>
      <p:bldP spid="9" grpId="0" animBg="1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50B7F9DA-C8AD-D090-2342-A5FAFB2692C3}"/>
              </a:ext>
            </a:extLst>
          </p:cNvPr>
          <p:cNvSpPr/>
          <p:nvPr/>
        </p:nvSpPr>
        <p:spPr>
          <a:xfrm>
            <a:off x="0" y="-1"/>
            <a:ext cx="12192000" cy="6858000"/>
          </a:xfrm>
          <a:prstGeom prst="rect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B36FC00-08E1-4357-9970-751C9433D2C2}"/>
              </a:ext>
            </a:extLst>
          </p:cNvPr>
          <p:cNvSpPr/>
          <p:nvPr/>
        </p:nvSpPr>
        <p:spPr>
          <a:xfrm>
            <a:off x="609601" y="4385066"/>
            <a:ext cx="10923638" cy="134909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algn="ctr" defTabSz="914400">
              <a:lnSpc>
                <a:spcPct val="80000"/>
              </a:lnSpc>
              <a:spcBef>
                <a:spcPct val="0"/>
              </a:spcBef>
              <a:spcAft>
                <a:spcPts val="600"/>
              </a:spcAft>
            </a:pPr>
            <a:endParaRPr lang="en-US" sz="7400" b="1" cap="none" spc="-120" dirty="0">
              <a:ln w="0"/>
              <a:solidFill>
                <a:srgbClr val="FFFF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028" name="TextBox 1">
            <a:extLst>
              <a:ext uri="{FF2B5EF4-FFF2-40B4-BE49-F238E27FC236}">
                <a16:creationId xmlns:a16="http://schemas.microsoft.com/office/drawing/2014/main" id="{3199B254-2FC4-334B-FE27-CAD48A20F5A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15651176"/>
              </p:ext>
            </p:extLst>
          </p:nvPr>
        </p:nvGraphicFramePr>
        <p:xfrm>
          <a:off x="5057653" y="336331"/>
          <a:ext cx="6627815" cy="63376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Picture 3" descr="A screenshot of a cell phone&#10;&#10;Description automatically generated">
            <a:extLst>
              <a:ext uri="{FF2B5EF4-FFF2-40B4-BE49-F238E27FC236}">
                <a16:creationId xmlns:a16="http://schemas.microsoft.com/office/drawing/2014/main" id="{3894A7E5-B7C5-178E-BF78-38BFF1920011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749" t="13527" r="8666" b="44616"/>
          <a:stretch/>
        </p:blipFill>
        <p:spPr>
          <a:xfrm rot="21324727">
            <a:off x="358760" y="352564"/>
            <a:ext cx="4459960" cy="61528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204185015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OINTS" val="1"/>
  <p:tag name="TIME" val="15"/>
</p:tagLst>
</file>

<file path=ppt/theme/theme1.xml><?xml version="1.0" encoding="utf-8"?>
<a:theme xmlns:a="http://schemas.openxmlformats.org/drawingml/2006/main" name="Metropolitan">
  <a:themeElements>
    <a:clrScheme name="Metropolitan">
      <a:dk1>
        <a:sysClr val="windowText" lastClr="000000"/>
      </a:dk1>
      <a:lt1>
        <a:sysClr val="window" lastClr="FFFFFF"/>
      </a:lt1>
      <a:dk2>
        <a:srgbClr val="162F33"/>
      </a:dk2>
      <a:lt2>
        <a:srgbClr val="EAF0E0"/>
      </a:lt2>
      <a:accent1>
        <a:srgbClr val="50B4C8"/>
      </a:accent1>
      <a:accent2>
        <a:srgbClr val="A8B97F"/>
      </a:accent2>
      <a:accent3>
        <a:srgbClr val="9B9256"/>
      </a:accent3>
      <a:accent4>
        <a:srgbClr val="657689"/>
      </a:accent4>
      <a:accent5>
        <a:srgbClr val="7A855D"/>
      </a:accent5>
      <a:accent6>
        <a:srgbClr val="84AC9D"/>
      </a:accent6>
      <a:hlink>
        <a:srgbClr val="2370CD"/>
      </a:hlink>
      <a:folHlink>
        <a:srgbClr val="877589"/>
      </a:folHlink>
    </a:clrScheme>
    <a:fontScheme name="Metropolitan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Metropolita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00000"/>
                <a:lumMod val="110000"/>
              </a:schemeClr>
            </a:gs>
            <a:gs pos="50000">
              <a:schemeClr val="phClr">
                <a:tint val="75000"/>
                <a:satMod val="101000"/>
                <a:lumMod val="105000"/>
              </a:schemeClr>
            </a:gs>
            <a:gs pos="100000">
              <a:schemeClr val="phClr">
                <a:tint val="82000"/>
                <a:satMod val="104000"/>
                <a:lumMod val="105000"/>
              </a:schemeClr>
            </a:gs>
          </a:gsLst>
          <a:lin ang="27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0000"/>
                <a:lumMod val="100000"/>
              </a:schemeClr>
            </a:gs>
            <a:gs pos="100000">
              <a:schemeClr val="phClr">
                <a:shade val="80000"/>
                <a:satMod val="100000"/>
                <a:lumMod val="99000"/>
              </a:schemeClr>
            </a:gs>
          </a:gsLst>
          <a:lin ang="27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solidFill>
          <a:schemeClr val="phClr">
            <a:shade val="95000"/>
            <a:satMod val="17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etropolitan" id="{4C5440D6-04D2-4954-96CF-F251137069B2}" vid="{79CFCA13-9412-4290-BB4B-85112F88857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4d35aeba-5bc6-43b1-803c-a2315e24bc13">TSDOCID-1734144130-32362</_dlc_DocId>
    <_dlc_DocIdUrl xmlns="4d35aeba-5bc6-43b1-803c-a2315e24bc13">
      <Url>https://hants.sharepoint.com/sites/TS/RS/_layouts/15/DocIdRedir.aspx?ID=TSDOCID-1734144130-32362</Url>
      <Description>TSDOCID-1734144130-32362</Description>
    </_dlc_DocIdUrl>
    <IconOverlay xmlns="http://schemas.microsoft.com/sharepoint/v4" xsi:nil="true"/>
    <Target_x0020_Audiences xmlns="56E2D49A-0090-428C-9E25-888B5076CF3A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4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2A2640D64C55947B8F32F5760809338" ma:contentTypeVersion="1756" ma:contentTypeDescription="Create a new document." ma:contentTypeScope="" ma:versionID="35dfc478f0d6abe13115504dd153b20e">
  <xsd:schema xmlns:xsd="http://www.w3.org/2001/XMLSchema" xmlns:xs="http://www.w3.org/2001/XMLSchema" xmlns:p="http://schemas.microsoft.com/office/2006/metadata/properties" xmlns:ns1="http://schemas.microsoft.com/sharepoint/v3" xmlns:ns2="56E2D49A-0090-428C-9E25-888B5076CF3A" xmlns:ns3="4d35aeba-5bc6-43b1-803c-a2315e24bc13" xmlns:ns4="56e2d49a-0090-428c-9e25-888b5076cf3a" xmlns:ns5="http://schemas.microsoft.com/sharepoint/v4" targetNamespace="http://schemas.microsoft.com/office/2006/metadata/properties" ma:root="true" ma:fieldsID="c9b3da90dc0aab7487b6ce189304b288" ns1:_="" ns2:_="" ns3:_="" ns4:_="" ns5:_="">
    <xsd:import namespace="http://schemas.microsoft.com/sharepoint/v3"/>
    <xsd:import namespace="56E2D49A-0090-428C-9E25-888B5076CF3A"/>
    <xsd:import namespace="4d35aeba-5bc6-43b1-803c-a2315e24bc13"/>
    <xsd:import namespace="56e2d49a-0090-428c-9e25-888b5076cf3a"/>
    <xsd:import namespace="http://schemas.microsoft.com/sharepoint/v4"/>
    <xsd:element name="properties">
      <xsd:complexType>
        <xsd:sequence>
          <xsd:element name="documentManagement">
            <xsd:complexType>
              <xsd:all>
                <xsd:element ref="ns2:Target_x0020_Audiences" minOccurs="0"/>
                <xsd:element ref="ns3:_dlc_DocId" minOccurs="0"/>
                <xsd:element ref="ns3:_dlc_DocIdUrl" minOccurs="0"/>
                <xsd:element ref="ns3:_dlc_DocIdPersistId" minOccurs="0"/>
                <xsd:element ref="ns4:MediaServiceMetadata" minOccurs="0"/>
                <xsd:element ref="ns4:MediaServiceFastMetadata" minOccurs="0"/>
                <xsd:element ref="ns4:MediaServiceAutoTags" minOccurs="0"/>
                <xsd:element ref="ns4:MediaServiceOCR" minOccurs="0"/>
                <xsd:element ref="ns4:MediaServiceDateTaken" minOccurs="0"/>
                <xsd:element ref="ns4:MediaServiceLocation" minOccurs="0"/>
                <xsd:element ref="ns5:IconOverlay" minOccurs="0"/>
                <xsd:element ref="ns1:_vti_ItemDeclaredRecord" minOccurs="0"/>
                <xsd:element ref="ns1:_vti_ItemHoldRecordStatus" minOccurs="0"/>
                <xsd:element ref="ns3:SharedWithUsers" minOccurs="0"/>
                <xsd:element ref="ns3:SharedWithDetails" minOccurs="0"/>
                <xsd:element ref="ns4:MediaServiceGenerationTime" minOccurs="0"/>
                <xsd:element ref="ns4:MediaServiceEventHashCode" minOccurs="0"/>
                <xsd:element ref="ns4:MediaServiceAutoKeyPoints" minOccurs="0"/>
                <xsd:element ref="ns4:MediaServiceKeyPoints" minOccurs="0"/>
                <xsd:element ref="ns4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vti_ItemDeclaredRecord" ma:index="19" nillable="true" ma:displayName="Declared Record" ma:hidden="true" ma:internalName="_vti_ItemDeclaredRecord" ma:readOnly="true">
      <xsd:simpleType>
        <xsd:restriction base="dms:DateTime"/>
      </xsd:simpleType>
    </xsd:element>
    <xsd:element name="_vti_ItemHoldRecordStatus" ma:index="20" nillable="true" ma:displayName="Hold and Record Status" ma:decimals="0" ma:description="" ma:hidden="true" ma:indexed="true" ma:internalName="_vti_ItemHoldRecordStatu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2D49A-0090-428C-9E25-888B5076CF3A" elementFormDefault="qualified">
    <xsd:import namespace="http://schemas.microsoft.com/office/2006/documentManagement/types"/>
    <xsd:import namespace="http://schemas.microsoft.com/office/infopath/2007/PartnerControls"/>
    <xsd:element name="Target_x0020_Audiences" ma:index="8" nillable="true" ma:displayName="Target Audiences" ma:internalName="Target_x0020_Audiences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d35aeba-5bc6-43b1-803c-a2315e24bc13" elementFormDefault="qualified">
    <xsd:import namespace="http://schemas.microsoft.com/office/2006/documentManagement/types"/>
    <xsd:import namespace="http://schemas.microsoft.com/office/infopath/2007/PartnerControls"/>
    <xsd:element name="_dlc_DocId" ma:index="9" nillable="true" ma:displayName="Document ID Value" ma:description="The value of the document ID assigned to this item." ma:internalName="_dlc_DocId" ma:readOnly="true">
      <xsd:simpleType>
        <xsd:restriction base="dms:Text"/>
      </xsd:simpleType>
    </xsd:element>
    <xsd:element name="_dlc_DocIdUrl" ma:index="10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1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6e2d49a-0090-428c-9e25-888b5076cf3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GenerationTime" ma:index="2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7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4" elementFormDefault="qualified">
    <xsd:import namespace="http://schemas.microsoft.com/office/2006/documentManagement/types"/>
    <xsd:import namespace="http://schemas.microsoft.com/office/infopath/2007/PartnerControls"/>
    <xsd:element name="IconOverlay" ma:index="18" nillable="true" ma:displayName="IconOverlay" ma:hidden="true" ma:internalName="IconOverlay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8C180C1D-3C87-44A5-B90B-C9B117D290E9}">
  <ds:schemaRefs>
    <ds:schemaRef ds:uri="56e2d49a-0090-428c-9e25-888b5076cf3a"/>
    <ds:schemaRef ds:uri="http://schemas.microsoft.com/office/infopath/2007/PartnerControls"/>
    <ds:schemaRef ds:uri="http://purl.org/dc/dcmitype/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56E2D49A-0090-428C-9E25-888B5076CF3A"/>
    <ds:schemaRef ds:uri="http://schemas.microsoft.com/sharepoint/v3"/>
    <ds:schemaRef ds:uri="http://schemas.microsoft.com/sharepoint/v4"/>
    <ds:schemaRef ds:uri="http://schemas.microsoft.com/office/2006/documentManagement/types"/>
    <ds:schemaRef ds:uri="4d35aeba-5bc6-43b1-803c-a2315e24bc13"/>
    <ds:schemaRef ds:uri="http://www.w3.org/XML/1998/namespace"/>
    <ds:schemaRef ds:uri="http://purl.org/dc/terms/"/>
  </ds:schemaRefs>
</ds:datastoreItem>
</file>

<file path=customXml/itemProps2.xml><?xml version="1.0" encoding="utf-8"?>
<ds:datastoreItem xmlns:ds="http://schemas.openxmlformats.org/officeDocument/2006/customXml" ds:itemID="{58B2CE2A-A2CA-4726-998E-E0B5216896D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8501DB-F798-4897-9A3F-9B852C3615F1}">
  <ds:schemaRefs>
    <ds:schemaRef ds:uri="http://schemas.microsoft.com/sharepoint/events"/>
  </ds:schemaRefs>
</ds:datastoreItem>
</file>

<file path=customXml/itemProps4.xml><?xml version="1.0" encoding="utf-8"?>
<ds:datastoreItem xmlns:ds="http://schemas.openxmlformats.org/officeDocument/2006/customXml" ds:itemID="{B4FB0ED7-E9F3-4417-ABA9-018D3056D1B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56E2D49A-0090-428C-9E25-888B5076CF3A"/>
    <ds:schemaRef ds:uri="4d35aeba-5bc6-43b1-803c-a2315e24bc13"/>
    <ds:schemaRef ds:uri="56e2d49a-0090-428c-9e25-888b5076cf3a"/>
    <ds:schemaRef ds:uri="http://schemas.microsoft.com/sharepoint/v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TM03457491[[fn=Metropolitan]]</Template>
  <TotalTime>20381</TotalTime>
  <Words>268</Words>
  <Application>Microsoft Office PowerPoint</Application>
  <PresentationFormat>Widescreen</PresentationFormat>
  <Paragraphs>37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Metropolitan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Shopland, Julia</dc:creator>
  <cp:lastModifiedBy>Carla Squibb</cp:lastModifiedBy>
  <cp:revision>10</cp:revision>
  <dcterms:created xsi:type="dcterms:W3CDTF">2019-05-13T10:25:31Z</dcterms:created>
  <dcterms:modified xsi:type="dcterms:W3CDTF">2024-05-08T14:18:48Z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0x010100D2A2640D64C55947B8F32F5760809338</vt:lpwstr>
  </property>
  <property fmtid="{D5CDD505-2E9C-101B-9397-08002B2CF9AE}" pid="3" name="_dlc_DocIdItemGuid">
    <vt:lpwstr>0186d781-6d1d-41d8-ac35-f60a5c49005c</vt:lpwstr>
  </property>
</Properties>
</file>