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5"/>
  </p:sldMasterIdLst>
  <p:notesMasterIdLst>
    <p:notesMasterId r:id="rId15"/>
  </p:notesMasterIdLst>
  <p:sldIdLst>
    <p:sldId id="273" r:id="rId6"/>
    <p:sldId id="278" r:id="rId7"/>
    <p:sldId id="259" r:id="rId8"/>
    <p:sldId id="287" r:id="rId9"/>
    <p:sldId id="283" r:id="rId10"/>
    <p:sldId id="288" r:id="rId11"/>
    <p:sldId id="289" r:id="rId12"/>
    <p:sldId id="284" r:id="rId13"/>
    <p:sldId id="29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080F63-3E75-448E-B540-F32ACAED5992}" v="3" dt="2024-05-03T08:24:15.4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660"/>
  </p:normalViewPr>
  <p:slideViewPr>
    <p:cSldViewPr snapToGrid="0">
      <p:cViewPr varScale="1">
        <p:scale>
          <a:sx n="59" d="100"/>
          <a:sy n="59" d="100"/>
        </p:scale>
        <p:origin x="9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cis, Julia" userId="0563d378-fe24-4098-8bca-d7c6a5a405ff" providerId="ADAL" clId="{64080F63-3E75-448E-B540-F32ACAED5992}"/>
    <pc:docChg chg="undo custSel delSld modSld">
      <pc:chgData name="Francis, Julia" userId="0563d378-fe24-4098-8bca-d7c6a5a405ff" providerId="ADAL" clId="{64080F63-3E75-448E-B540-F32ACAED5992}" dt="2024-05-07T14:33:23.304" v="219" actId="47"/>
      <pc:docMkLst>
        <pc:docMk/>
      </pc:docMkLst>
      <pc:sldChg chg="modSp mod">
        <pc:chgData name="Francis, Julia" userId="0563d378-fe24-4098-8bca-d7c6a5a405ff" providerId="ADAL" clId="{64080F63-3E75-448E-B540-F32ACAED5992}" dt="2024-05-03T08:43:45.269" v="207"/>
        <pc:sldMkLst>
          <pc:docMk/>
          <pc:sldMk cId="3423990772" sldId="259"/>
        </pc:sldMkLst>
        <pc:picChg chg="mod">
          <ac:chgData name="Francis, Julia" userId="0563d378-fe24-4098-8bca-d7c6a5a405ff" providerId="ADAL" clId="{64080F63-3E75-448E-B540-F32ACAED5992}" dt="2024-05-03T08:43:45.269" v="207"/>
          <ac:picMkLst>
            <pc:docMk/>
            <pc:sldMk cId="3423990772" sldId="259"/>
            <ac:picMk id="4" creationId="{B57137AD-ADA4-43A4-B382-D690048D1652}"/>
          </ac:picMkLst>
        </pc:picChg>
      </pc:sldChg>
      <pc:sldChg chg="modSp mod">
        <pc:chgData name="Francis, Julia" userId="0563d378-fe24-4098-8bca-d7c6a5a405ff" providerId="ADAL" clId="{64080F63-3E75-448E-B540-F32ACAED5992}" dt="2024-05-03T08:43:19.614" v="203" actId="1076"/>
        <pc:sldMkLst>
          <pc:docMk/>
          <pc:sldMk cId="268451527" sldId="273"/>
        </pc:sldMkLst>
        <pc:picChg chg="mod">
          <ac:chgData name="Francis, Julia" userId="0563d378-fe24-4098-8bca-d7c6a5a405ff" providerId="ADAL" clId="{64080F63-3E75-448E-B540-F32ACAED5992}" dt="2024-05-03T08:33:12.361" v="200"/>
          <ac:picMkLst>
            <pc:docMk/>
            <pc:sldMk cId="268451527" sldId="273"/>
            <ac:picMk id="3" creationId="{9C483F32-5314-4902-A655-67A277224194}"/>
          </ac:picMkLst>
        </pc:picChg>
        <pc:picChg chg="mod">
          <ac:chgData name="Francis, Julia" userId="0563d378-fe24-4098-8bca-d7c6a5a405ff" providerId="ADAL" clId="{64080F63-3E75-448E-B540-F32ACAED5992}" dt="2024-05-03T08:33:19.685" v="201"/>
          <ac:picMkLst>
            <pc:docMk/>
            <pc:sldMk cId="268451527" sldId="273"/>
            <ac:picMk id="15" creationId="{C8E539F4-C408-46A4-A201-43B080674CF4}"/>
          </ac:picMkLst>
        </pc:picChg>
        <pc:picChg chg="mod">
          <ac:chgData name="Francis, Julia" userId="0563d378-fe24-4098-8bca-d7c6a5a405ff" providerId="ADAL" clId="{64080F63-3E75-448E-B540-F32ACAED5992}" dt="2024-05-03T08:43:19.614" v="203" actId="1076"/>
          <ac:picMkLst>
            <pc:docMk/>
            <pc:sldMk cId="268451527" sldId="273"/>
            <ac:picMk id="19" creationId="{8185CFDE-5BFD-4A7F-A2AD-51B26366EDBC}"/>
          </ac:picMkLst>
        </pc:picChg>
      </pc:sldChg>
      <pc:sldChg chg="addSp delSp modSp mod">
        <pc:chgData name="Francis, Julia" userId="0563d378-fe24-4098-8bca-d7c6a5a405ff" providerId="ADAL" clId="{64080F63-3E75-448E-B540-F32ACAED5992}" dt="2024-05-03T08:43:35.260" v="205"/>
        <pc:sldMkLst>
          <pc:docMk/>
          <pc:sldMk cId="2936180083" sldId="278"/>
        </pc:sldMkLst>
        <pc:spChg chg="add mod">
          <ac:chgData name="Francis, Julia" userId="0563d378-fe24-4098-8bca-d7c6a5a405ff" providerId="ADAL" clId="{64080F63-3E75-448E-B540-F32ACAED5992}" dt="2024-05-03T08:22:22.113" v="160" actId="113"/>
          <ac:spMkLst>
            <pc:docMk/>
            <pc:sldMk cId="2936180083" sldId="278"/>
            <ac:spMk id="3" creationId="{B9E08517-9F60-01B4-89E8-AE35D5B60669}"/>
          </ac:spMkLst>
        </pc:spChg>
        <pc:spChg chg="del">
          <ac:chgData name="Francis, Julia" userId="0563d378-fe24-4098-8bca-d7c6a5a405ff" providerId="ADAL" clId="{64080F63-3E75-448E-B540-F32ACAED5992}" dt="2024-05-03T08:21:05.869" v="0" actId="478"/>
          <ac:spMkLst>
            <pc:docMk/>
            <pc:sldMk cId="2936180083" sldId="278"/>
            <ac:spMk id="8" creationId="{572BE121-636A-40F8-AF63-31D21B77F09A}"/>
          </ac:spMkLst>
        </pc:spChg>
        <pc:spChg chg="del">
          <ac:chgData name="Francis, Julia" userId="0563d378-fe24-4098-8bca-d7c6a5a405ff" providerId="ADAL" clId="{64080F63-3E75-448E-B540-F32ACAED5992}" dt="2024-05-03T08:21:05.869" v="0" actId="478"/>
          <ac:spMkLst>
            <pc:docMk/>
            <pc:sldMk cId="2936180083" sldId="278"/>
            <ac:spMk id="46" creationId="{26753897-DA67-4305-AC1B-A5041C79EAF5}"/>
          </ac:spMkLst>
        </pc:spChg>
        <pc:spChg chg="del">
          <ac:chgData name="Francis, Julia" userId="0563d378-fe24-4098-8bca-d7c6a5a405ff" providerId="ADAL" clId="{64080F63-3E75-448E-B540-F32ACAED5992}" dt="2024-05-03T08:21:05.869" v="0" actId="478"/>
          <ac:spMkLst>
            <pc:docMk/>
            <pc:sldMk cId="2936180083" sldId="278"/>
            <ac:spMk id="49" creationId="{436F3F5A-8EF6-4C66-B159-A0DDF58B44A8}"/>
          </ac:spMkLst>
        </pc:spChg>
        <pc:picChg chg="mod">
          <ac:chgData name="Francis, Julia" userId="0563d378-fe24-4098-8bca-d7c6a5a405ff" providerId="ADAL" clId="{64080F63-3E75-448E-B540-F32ACAED5992}" dt="2024-05-03T08:43:35.260" v="205"/>
          <ac:picMkLst>
            <pc:docMk/>
            <pc:sldMk cId="2936180083" sldId="278"/>
            <ac:picMk id="4" creationId="{12DC3FF5-F9AA-4F61-B5C0-CF1DF02E109B}"/>
          </ac:picMkLst>
        </pc:picChg>
        <pc:picChg chg="mod">
          <ac:chgData name="Francis, Julia" userId="0563d378-fe24-4098-8bca-d7c6a5a405ff" providerId="ADAL" clId="{64080F63-3E75-448E-B540-F32ACAED5992}" dt="2024-05-03T08:43:35.260" v="205"/>
          <ac:picMkLst>
            <pc:docMk/>
            <pc:sldMk cId="2936180083" sldId="278"/>
            <ac:picMk id="5" creationId="{9B620FFF-F0DE-4DD6-A559-0982E0B8493A}"/>
          </ac:picMkLst>
        </pc:picChg>
        <pc:picChg chg="mod">
          <ac:chgData name="Francis, Julia" userId="0563d378-fe24-4098-8bca-d7c6a5a405ff" providerId="ADAL" clId="{64080F63-3E75-448E-B540-F32ACAED5992}" dt="2024-05-03T08:43:35.260" v="205"/>
          <ac:picMkLst>
            <pc:docMk/>
            <pc:sldMk cId="2936180083" sldId="278"/>
            <ac:picMk id="6" creationId="{AEBA8D91-24B2-4ECB-B545-9BA3869D5827}"/>
          </ac:picMkLst>
        </pc:picChg>
      </pc:sldChg>
      <pc:sldChg chg="modSp mod">
        <pc:chgData name="Francis, Julia" userId="0563d378-fe24-4098-8bca-d7c6a5a405ff" providerId="ADAL" clId="{64080F63-3E75-448E-B540-F32ACAED5992}" dt="2024-05-03T08:51:38.818" v="211"/>
        <pc:sldMkLst>
          <pc:docMk/>
          <pc:sldMk cId="110884211" sldId="283"/>
        </pc:sldMkLst>
        <pc:picChg chg="mod">
          <ac:chgData name="Francis, Julia" userId="0563d378-fe24-4098-8bca-d7c6a5a405ff" providerId="ADAL" clId="{64080F63-3E75-448E-B540-F32ACAED5992}" dt="2024-05-03T08:51:38.818" v="211"/>
          <ac:picMkLst>
            <pc:docMk/>
            <pc:sldMk cId="110884211" sldId="283"/>
            <ac:picMk id="7" creationId="{F7DD8D37-601E-4DFF-91AA-3D6528387D77}"/>
          </ac:picMkLst>
        </pc:picChg>
      </pc:sldChg>
      <pc:sldChg chg="modSp mod modNotesTx">
        <pc:chgData name="Francis, Julia" userId="0563d378-fe24-4098-8bca-d7c6a5a405ff" providerId="ADAL" clId="{64080F63-3E75-448E-B540-F32ACAED5992}" dt="2024-05-03T08:52:44.121" v="217"/>
        <pc:sldMkLst>
          <pc:docMk/>
          <pc:sldMk cId="1774022696" sldId="284"/>
        </pc:sldMkLst>
        <pc:picChg chg="mod">
          <ac:chgData name="Francis, Julia" userId="0563d378-fe24-4098-8bca-d7c6a5a405ff" providerId="ADAL" clId="{64080F63-3E75-448E-B540-F32ACAED5992}" dt="2024-05-03T08:52:44.121" v="217"/>
          <ac:picMkLst>
            <pc:docMk/>
            <pc:sldMk cId="1774022696" sldId="284"/>
            <ac:picMk id="3" creationId="{CFC27D81-5268-4D81-81DB-A065AFE82FEB}"/>
          </ac:picMkLst>
        </pc:picChg>
      </pc:sldChg>
      <pc:sldChg chg="modSp mod">
        <pc:chgData name="Francis, Julia" userId="0563d378-fe24-4098-8bca-d7c6a5a405ff" providerId="ADAL" clId="{64080F63-3E75-448E-B540-F32ACAED5992}" dt="2024-05-03T08:51:05.812" v="209"/>
        <pc:sldMkLst>
          <pc:docMk/>
          <pc:sldMk cId="3744085806" sldId="287"/>
        </pc:sldMkLst>
        <pc:picChg chg="mod">
          <ac:chgData name="Francis, Julia" userId="0563d378-fe24-4098-8bca-d7c6a5a405ff" providerId="ADAL" clId="{64080F63-3E75-448E-B540-F32ACAED5992}" dt="2024-05-03T08:51:05.812" v="209"/>
          <ac:picMkLst>
            <pc:docMk/>
            <pc:sldMk cId="3744085806" sldId="287"/>
            <ac:picMk id="4" creationId="{715D1D8B-868E-4DBC-AEF9-7D49D61BD56E}"/>
          </ac:picMkLst>
        </pc:picChg>
      </pc:sldChg>
      <pc:sldChg chg="modSp mod">
        <pc:chgData name="Francis, Julia" userId="0563d378-fe24-4098-8bca-d7c6a5a405ff" providerId="ADAL" clId="{64080F63-3E75-448E-B540-F32ACAED5992}" dt="2024-05-03T08:51:49.933" v="213"/>
        <pc:sldMkLst>
          <pc:docMk/>
          <pc:sldMk cId="245452226" sldId="288"/>
        </pc:sldMkLst>
        <pc:picChg chg="mod">
          <ac:chgData name="Francis, Julia" userId="0563d378-fe24-4098-8bca-d7c6a5a405ff" providerId="ADAL" clId="{64080F63-3E75-448E-B540-F32ACAED5992}" dt="2024-05-03T08:51:49.933" v="213"/>
          <ac:picMkLst>
            <pc:docMk/>
            <pc:sldMk cId="245452226" sldId="288"/>
            <ac:picMk id="12" creationId="{E6EC5771-8F95-4D23-80F4-08AF663F7031}"/>
          </ac:picMkLst>
        </pc:picChg>
      </pc:sldChg>
      <pc:sldChg chg="modSp mod">
        <pc:chgData name="Francis, Julia" userId="0563d378-fe24-4098-8bca-d7c6a5a405ff" providerId="ADAL" clId="{64080F63-3E75-448E-B540-F32ACAED5992}" dt="2024-05-03T08:52:03.007" v="215"/>
        <pc:sldMkLst>
          <pc:docMk/>
          <pc:sldMk cId="2987880874" sldId="289"/>
        </pc:sldMkLst>
        <pc:picChg chg="mod">
          <ac:chgData name="Francis, Julia" userId="0563d378-fe24-4098-8bca-d7c6a5a405ff" providerId="ADAL" clId="{64080F63-3E75-448E-B540-F32ACAED5992}" dt="2024-05-03T08:52:03.007" v="215"/>
          <ac:picMkLst>
            <pc:docMk/>
            <pc:sldMk cId="2987880874" sldId="289"/>
            <ac:picMk id="12" creationId="{83F17F89-831B-44A0-81CE-5B4F027FA872}"/>
          </ac:picMkLst>
        </pc:picChg>
      </pc:sldChg>
      <pc:sldChg chg="addSp delSp modSp mod">
        <pc:chgData name="Francis, Julia" userId="0563d378-fe24-4098-8bca-d7c6a5a405ff" providerId="ADAL" clId="{64080F63-3E75-448E-B540-F32ACAED5992}" dt="2024-05-03T08:31:54.682" v="189" actId="1440"/>
        <pc:sldMkLst>
          <pc:docMk/>
          <pc:sldMk cId="2317490004" sldId="290"/>
        </pc:sldMkLst>
        <pc:graphicFrameChg chg="add del mod">
          <ac:chgData name="Francis, Julia" userId="0563d378-fe24-4098-8bca-d7c6a5a405ff" providerId="ADAL" clId="{64080F63-3E75-448E-B540-F32ACAED5992}" dt="2024-05-03T08:24:15.446" v="187" actId="478"/>
          <ac:graphicFrameMkLst>
            <pc:docMk/>
            <pc:sldMk cId="2317490004" sldId="290"/>
            <ac:graphicFrameMk id="18" creationId="{DCB66C06-631B-4E9F-8010-A18902193B39}"/>
          </ac:graphicFrameMkLst>
        </pc:graphicFrameChg>
        <pc:picChg chg="mod">
          <ac:chgData name="Francis, Julia" userId="0563d378-fe24-4098-8bca-d7c6a5a405ff" providerId="ADAL" clId="{64080F63-3E75-448E-B540-F32ACAED5992}" dt="2024-05-03T08:31:54.682" v="189" actId="1440"/>
          <ac:picMkLst>
            <pc:docMk/>
            <pc:sldMk cId="2317490004" sldId="290"/>
            <ac:picMk id="5" creationId="{F8EF8DD5-05C5-A13B-448B-8510894CCCE9}"/>
          </ac:picMkLst>
        </pc:picChg>
      </pc:sldChg>
      <pc:sldChg chg="addSp delSp modSp del mod delAnim">
        <pc:chgData name="Francis, Julia" userId="0563d378-fe24-4098-8bca-d7c6a5a405ff" providerId="ADAL" clId="{64080F63-3E75-448E-B540-F32ACAED5992}" dt="2024-05-07T14:33:23.304" v="219" actId="47"/>
        <pc:sldMkLst>
          <pc:docMk/>
          <pc:sldMk cId="763360935" sldId="291"/>
        </pc:sldMkLst>
        <pc:spChg chg="add mod">
          <ac:chgData name="Francis, Julia" userId="0563d378-fe24-4098-8bca-d7c6a5a405ff" providerId="ADAL" clId="{64080F63-3E75-448E-B540-F32ACAED5992}" dt="2024-05-07T14:33:20.177" v="218" actId="21"/>
          <ac:spMkLst>
            <pc:docMk/>
            <pc:sldMk cId="763360935" sldId="291"/>
            <ac:spMk id="3" creationId="{4F5C9DBD-E076-CB93-EEC0-FE140CCDA8B4}"/>
          </ac:spMkLst>
        </pc:spChg>
        <pc:picChg chg="del">
          <ac:chgData name="Francis, Julia" userId="0563d378-fe24-4098-8bca-d7c6a5a405ff" providerId="ADAL" clId="{64080F63-3E75-448E-B540-F32ACAED5992}" dt="2024-05-07T14:33:20.177" v="218" actId="21"/>
          <ac:picMkLst>
            <pc:docMk/>
            <pc:sldMk cId="763360935" sldId="291"/>
            <ac:picMk id="5" creationId="{C14CAAA9-954D-3A98-A23E-2B9834F3C77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E3B1F7-9961-4AC8-A2E3-B0CC9FAB8D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C5E010-C52F-4CC6-A787-C4F036C32A2D}">
      <dgm:prSet/>
      <dgm:spPr/>
      <dgm:t>
        <a:bodyPr/>
        <a:lstStyle/>
        <a:p>
          <a:r>
            <a:rPr lang="en-GB" b="1"/>
            <a:t>Stop</a:t>
          </a:r>
          <a:endParaRPr lang="en-US" b="1"/>
        </a:p>
      </dgm:t>
    </dgm:pt>
    <dgm:pt modelId="{CABF892A-0253-4F38-855D-94F1B1EE8830}" type="parTrans" cxnId="{41B867FD-E614-456D-A964-83DBA2C5AAF1}">
      <dgm:prSet/>
      <dgm:spPr/>
      <dgm:t>
        <a:bodyPr/>
        <a:lstStyle/>
        <a:p>
          <a:endParaRPr lang="en-US"/>
        </a:p>
      </dgm:t>
    </dgm:pt>
    <dgm:pt modelId="{9034A43F-4F6D-444F-87F0-59DCE1E2AFFB}" type="sibTrans" cxnId="{41B867FD-E614-456D-A964-83DBA2C5AAF1}">
      <dgm:prSet/>
      <dgm:spPr/>
      <dgm:t>
        <a:bodyPr/>
        <a:lstStyle/>
        <a:p>
          <a:endParaRPr lang="en-US"/>
        </a:p>
      </dgm:t>
    </dgm:pt>
    <dgm:pt modelId="{C198F2C9-5F6C-4C64-A4C5-8DFC690B74E0}">
      <dgm:prSet/>
      <dgm:spPr/>
      <dgm:t>
        <a:bodyPr/>
        <a:lstStyle/>
        <a:p>
          <a:r>
            <a:rPr lang="en-GB" b="1"/>
            <a:t>Look</a:t>
          </a:r>
          <a:endParaRPr lang="en-US" b="1"/>
        </a:p>
      </dgm:t>
    </dgm:pt>
    <dgm:pt modelId="{247AE26C-B74B-452C-87BD-A83C8494D7D6}" type="parTrans" cxnId="{71E6B44C-F34A-4F9B-AB2D-4ACF447B9664}">
      <dgm:prSet/>
      <dgm:spPr/>
      <dgm:t>
        <a:bodyPr/>
        <a:lstStyle/>
        <a:p>
          <a:endParaRPr lang="en-US"/>
        </a:p>
      </dgm:t>
    </dgm:pt>
    <dgm:pt modelId="{A1B358C1-44B3-43B5-B4F7-5850C6421DE9}" type="sibTrans" cxnId="{71E6B44C-F34A-4F9B-AB2D-4ACF447B9664}">
      <dgm:prSet/>
      <dgm:spPr/>
      <dgm:t>
        <a:bodyPr/>
        <a:lstStyle/>
        <a:p>
          <a:endParaRPr lang="en-US"/>
        </a:p>
      </dgm:t>
    </dgm:pt>
    <dgm:pt modelId="{19ACB802-3479-4068-84B9-09D2825E81CA}">
      <dgm:prSet/>
      <dgm:spPr/>
      <dgm:t>
        <a:bodyPr/>
        <a:lstStyle/>
        <a:p>
          <a:r>
            <a:rPr lang="en-GB" b="1"/>
            <a:t>Listen</a:t>
          </a:r>
          <a:endParaRPr lang="en-US" b="1"/>
        </a:p>
      </dgm:t>
    </dgm:pt>
    <dgm:pt modelId="{B0AC0379-1F35-4FA7-BB2D-56B40BCDD44C}" type="parTrans" cxnId="{A65C472D-6513-4592-9031-3EF2502C0CAC}">
      <dgm:prSet/>
      <dgm:spPr/>
      <dgm:t>
        <a:bodyPr/>
        <a:lstStyle/>
        <a:p>
          <a:endParaRPr lang="en-US"/>
        </a:p>
      </dgm:t>
    </dgm:pt>
    <dgm:pt modelId="{83A51A11-9C27-4BEC-BB71-DF9EB19833F7}" type="sibTrans" cxnId="{A65C472D-6513-4592-9031-3EF2502C0CAC}">
      <dgm:prSet/>
      <dgm:spPr/>
      <dgm:t>
        <a:bodyPr/>
        <a:lstStyle/>
        <a:p>
          <a:endParaRPr lang="en-US"/>
        </a:p>
      </dgm:t>
    </dgm:pt>
    <dgm:pt modelId="{1D74ED24-AB83-45E8-A30C-0B1EC5D28529}">
      <dgm:prSet/>
      <dgm:spPr/>
      <dgm:t>
        <a:bodyPr/>
        <a:lstStyle/>
        <a:p>
          <a:r>
            <a:rPr lang="en-GB" b="1"/>
            <a:t>Think</a:t>
          </a:r>
          <a:endParaRPr lang="en-US" b="1"/>
        </a:p>
      </dgm:t>
    </dgm:pt>
    <dgm:pt modelId="{48495666-4751-48A7-AA13-2926F7AFAC9B}" type="parTrans" cxnId="{8A2A94F4-5241-4245-846B-4607A56CAC8A}">
      <dgm:prSet/>
      <dgm:spPr/>
      <dgm:t>
        <a:bodyPr/>
        <a:lstStyle/>
        <a:p>
          <a:endParaRPr lang="en-US"/>
        </a:p>
      </dgm:t>
    </dgm:pt>
    <dgm:pt modelId="{F3F5FCF8-559A-4993-87F5-F786A68BE592}" type="sibTrans" cxnId="{8A2A94F4-5241-4245-846B-4607A56CAC8A}">
      <dgm:prSet/>
      <dgm:spPr/>
      <dgm:t>
        <a:bodyPr/>
        <a:lstStyle/>
        <a:p>
          <a:endParaRPr lang="en-US"/>
        </a:p>
      </dgm:t>
    </dgm:pt>
    <dgm:pt modelId="{595B7A88-7F2B-4374-8917-E87E30184A9F}" type="pres">
      <dgm:prSet presAssocID="{12E3B1F7-9961-4AC8-A2E3-B0CC9FAB8D1B}" presName="linear" presStyleCnt="0">
        <dgm:presLayoutVars>
          <dgm:animLvl val="lvl"/>
          <dgm:resizeHandles val="exact"/>
        </dgm:presLayoutVars>
      </dgm:prSet>
      <dgm:spPr/>
    </dgm:pt>
    <dgm:pt modelId="{647F4987-3E0B-4BC7-8DC1-F118256F947C}" type="pres">
      <dgm:prSet presAssocID="{59C5E010-C52F-4CC6-A787-C4F036C32A2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D236BFA-1653-40B6-9D17-378A31EFB1CD}" type="pres">
      <dgm:prSet presAssocID="{9034A43F-4F6D-444F-87F0-59DCE1E2AFFB}" presName="spacer" presStyleCnt="0"/>
      <dgm:spPr/>
    </dgm:pt>
    <dgm:pt modelId="{95C538EF-306E-45A6-9949-1142371D0C89}" type="pres">
      <dgm:prSet presAssocID="{C198F2C9-5F6C-4C64-A4C5-8DFC690B74E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A827BE6-E409-43EB-B5F5-2FA6A888DF41}" type="pres">
      <dgm:prSet presAssocID="{A1B358C1-44B3-43B5-B4F7-5850C6421DE9}" presName="spacer" presStyleCnt="0"/>
      <dgm:spPr/>
    </dgm:pt>
    <dgm:pt modelId="{E3DC9F1C-2EE0-4FE9-A985-E9AD87BBA35E}" type="pres">
      <dgm:prSet presAssocID="{19ACB802-3479-4068-84B9-09D2825E81C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9231B9F-8280-4E72-BB69-453DD43874BC}" type="pres">
      <dgm:prSet presAssocID="{83A51A11-9C27-4BEC-BB71-DF9EB19833F7}" presName="spacer" presStyleCnt="0"/>
      <dgm:spPr/>
    </dgm:pt>
    <dgm:pt modelId="{289845B8-AF10-49FA-B708-57E14F110196}" type="pres">
      <dgm:prSet presAssocID="{1D74ED24-AB83-45E8-A30C-0B1EC5D2852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9AE9E15-7098-4D0E-BBB6-E63E9837A907}" type="presOf" srcId="{1D74ED24-AB83-45E8-A30C-0B1EC5D28529}" destId="{289845B8-AF10-49FA-B708-57E14F110196}" srcOrd="0" destOrd="0" presId="urn:microsoft.com/office/officeart/2005/8/layout/vList2"/>
    <dgm:cxn modelId="{A65C472D-6513-4592-9031-3EF2502C0CAC}" srcId="{12E3B1F7-9961-4AC8-A2E3-B0CC9FAB8D1B}" destId="{19ACB802-3479-4068-84B9-09D2825E81CA}" srcOrd="2" destOrd="0" parTransId="{B0AC0379-1F35-4FA7-BB2D-56B40BCDD44C}" sibTransId="{83A51A11-9C27-4BEC-BB71-DF9EB19833F7}"/>
    <dgm:cxn modelId="{BBA65C32-C6A2-4D52-899B-BB9FDF29B8B6}" type="presOf" srcId="{19ACB802-3479-4068-84B9-09D2825E81CA}" destId="{E3DC9F1C-2EE0-4FE9-A985-E9AD87BBA35E}" srcOrd="0" destOrd="0" presId="urn:microsoft.com/office/officeart/2005/8/layout/vList2"/>
    <dgm:cxn modelId="{71E6B44C-F34A-4F9B-AB2D-4ACF447B9664}" srcId="{12E3B1F7-9961-4AC8-A2E3-B0CC9FAB8D1B}" destId="{C198F2C9-5F6C-4C64-A4C5-8DFC690B74E0}" srcOrd="1" destOrd="0" parTransId="{247AE26C-B74B-452C-87BD-A83C8494D7D6}" sibTransId="{A1B358C1-44B3-43B5-B4F7-5850C6421DE9}"/>
    <dgm:cxn modelId="{917CBC51-E903-488C-AE6C-EC061BC690C3}" type="presOf" srcId="{C198F2C9-5F6C-4C64-A4C5-8DFC690B74E0}" destId="{95C538EF-306E-45A6-9949-1142371D0C89}" srcOrd="0" destOrd="0" presId="urn:microsoft.com/office/officeart/2005/8/layout/vList2"/>
    <dgm:cxn modelId="{826BFC75-302D-421D-AEED-DA9C3A55B4F8}" type="presOf" srcId="{12E3B1F7-9961-4AC8-A2E3-B0CC9FAB8D1B}" destId="{595B7A88-7F2B-4374-8917-E87E30184A9F}" srcOrd="0" destOrd="0" presId="urn:microsoft.com/office/officeart/2005/8/layout/vList2"/>
    <dgm:cxn modelId="{D261EB91-E6C7-4ED3-A870-B3D31D8DB24D}" type="presOf" srcId="{59C5E010-C52F-4CC6-A787-C4F036C32A2D}" destId="{647F4987-3E0B-4BC7-8DC1-F118256F947C}" srcOrd="0" destOrd="0" presId="urn:microsoft.com/office/officeart/2005/8/layout/vList2"/>
    <dgm:cxn modelId="{8A2A94F4-5241-4245-846B-4607A56CAC8A}" srcId="{12E3B1F7-9961-4AC8-A2E3-B0CC9FAB8D1B}" destId="{1D74ED24-AB83-45E8-A30C-0B1EC5D28529}" srcOrd="3" destOrd="0" parTransId="{48495666-4751-48A7-AA13-2926F7AFAC9B}" sibTransId="{F3F5FCF8-559A-4993-87F5-F786A68BE592}"/>
    <dgm:cxn modelId="{41B867FD-E614-456D-A964-83DBA2C5AAF1}" srcId="{12E3B1F7-9961-4AC8-A2E3-B0CC9FAB8D1B}" destId="{59C5E010-C52F-4CC6-A787-C4F036C32A2D}" srcOrd="0" destOrd="0" parTransId="{CABF892A-0253-4F38-855D-94F1B1EE8830}" sibTransId="{9034A43F-4F6D-444F-87F0-59DCE1E2AFFB}"/>
    <dgm:cxn modelId="{F0FE7BFB-2CA5-4935-8BCA-2C5BA3F30EBD}" type="presParOf" srcId="{595B7A88-7F2B-4374-8917-E87E30184A9F}" destId="{647F4987-3E0B-4BC7-8DC1-F118256F947C}" srcOrd="0" destOrd="0" presId="urn:microsoft.com/office/officeart/2005/8/layout/vList2"/>
    <dgm:cxn modelId="{D09113F9-F441-499A-826E-B407C0F791FA}" type="presParOf" srcId="{595B7A88-7F2B-4374-8917-E87E30184A9F}" destId="{4D236BFA-1653-40B6-9D17-378A31EFB1CD}" srcOrd="1" destOrd="0" presId="urn:microsoft.com/office/officeart/2005/8/layout/vList2"/>
    <dgm:cxn modelId="{31C1A980-66BD-42FC-A6FD-27B674942681}" type="presParOf" srcId="{595B7A88-7F2B-4374-8917-E87E30184A9F}" destId="{95C538EF-306E-45A6-9949-1142371D0C89}" srcOrd="2" destOrd="0" presId="urn:microsoft.com/office/officeart/2005/8/layout/vList2"/>
    <dgm:cxn modelId="{A5EC58FE-FCE7-4D3A-8837-51135CCDE14B}" type="presParOf" srcId="{595B7A88-7F2B-4374-8917-E87E30184A9F}" destId="{3A827BE6-E409-43EB-B5F5-2FA6A888DF41}" srcOrd="3" destOrd="0" presId="urn:microsoft.com/office/officeart/2005/8/layout/vList2"/>
    <dgm:cxn modelId="{50D33B0D-602F-4B97-88F9-B834A61E6BF5}" type="presParOf" srcId="{595B7A88-7F2B-4374-8917-E87E30184A9F}" destId="{E3DC9F1C-2EE0-4FE9-A985-E9AD87BBA35E}" srcOrd="4" destOrd="0" presId="urn:microsoft.com/office/officeart/2005/8/layout/vList2"/>
    <dgm:cxn modelId="{2575CDEE-690B-41EB-AFCA-0AB0E7C53F05}" type="presParOf" srcId="{595B7A88-7F2B-4374-8917-E87E30184A9F}" destId="{89231B9F-8280-4E72-BB69-453DD43874BC}" srcOrd="5" destOrd="0" presId="urn:microsoft.com/office/officeart/2005/8/layout/vList2"/>
    <dgm:cxn modelId="{184026E0-22F7-40DD-AD51-EBBBE0394EE4}" type="presParOf" srcId="{595B7A88-7F2B-4374-8917-E87E30184A9F}" destId="{289845B8-AF10-49FA-B708-57E14F11019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7F4987-3E0B-4BC7-8DC1-F118256F947C}">
      <dsp:nvSpPr>
        <dsp:cNvPr id="0" name=""/>
        <dsp:cNvSpPr/>
      </dsp:nvSpPr>
      <dsp:spPr>
        <a:xfrm>
          <a:off x="0" y="38181"/>
          <a:ext cx="4684542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Stop</a:t>
          </a:r>
          <a:endParaRPr lang="en-US" sz="3900" b="1" kern="1200"/>
        </a:p>
      </dsp:txBody>
      <dsp:txXfrm>
        <a:off x="45663" y="83844"/>
        <a:ext cx="4593216" cy="844089"/>
      </dsp:txXfrm>
    </dsp:sp>
    <dsp:sp modelId="{95C538EF-306E-45A6-9949-1142371D0C89}">
      <dsp:nvSpPr>
        <dsp:cNvPr id="0" name=""/>
        <dsp:cNvSpPr/>
      </dsp:nvSpPr>
      <dsp:spPr>
        <a:xfrm>
          <a:off x="0" y="1085917"/>
          <a:ext cx="4684542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Look</a:t>
          </a:r>
          <a:endParaRPr lang="en-US" sz="3900" b="1" kern="1200"/>
        </a:p>
      </dsp:txBody>
      <dsp:txXfrm>
        <a:off x="45663" y="1131580"/>
        <a:ext cx="4593216" cy="844089"/>
      </dsp:txXfrm>
    </dsp:sp>
    <dsp:sp modelId="{E3DC9F1C-2EE0-4FE9-A985-E9AD87BBA35E}">
      <dsp:nvSpPr>
        <dsp:cNvPr id="0" name=""/>
        <dsp:cNvSpPr/>
      </dsp:nvSpPr>
      <dsp:spPr>
        <a:xfrm>
          <a:off x="0" y="2133652"/>
          <a:ext cx="4684542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Listen</a:t>
          </a:r>
          <a:endParaRPr lang="en-US" sz="3900" b="1" kern="1200"/>
        </a:p>
      </dsp:txBody>
      <dsp:txXfrm>
        <a:off x="45663" y="2179315"/>
        <a:ext cx="4593216" cy="844089"/>
      </dsp:txXfrm>
    </dsp:sp>
    <dsp:sp modelId="{289845B8-AF10-49FA-B708-57E14F110196}">
      <dsp:nvSpPr>
        <dsp:cNvPr id="0" name=""/>
        <dsp:cNvSpPr/>
      </dsp:nvSpPr>
      <dsp:spPr>
        <a:xfrm>
          <a:off x="0" y="3181387"/>
          <a:ext cx="4684542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b="1" kern="1200"/>
            <a:t>Think</a:t>
          </a:r>
          <a:endParaRPr lang="en-US" sz="3900" b="1" kern="1200"/>
        </a:p>
      </dsp:txBody>
      <dsp:txXfrm>
        <a:off x="45663" y="3227050"/>
        <a:ext cx="4593216" cy="844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E5899-FD31-4216-A54B-8B9DB7F66652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3EAB8-578A-47CC-A0A6-EA0A85ACA3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937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 to the children that we are going to answer this question today – </a:t>
            </a:r>
          </a:p>
          <a:p>
            <a:endParaRPr lang="en-GB" dirty="0"/>
          </a:p>
          <a:p>
            <a:r>
              <a:rPr lang="en-GB" dirty="0"/>
              <a:t>What we have to do to cross the road safely. </a:t>
            </a:r>
          </a:p>
          <a:p>
            <a:endParaRPr lang="en-GB" dirty="0"/>
          </a:p>
          <a:p>
            <a:r>
              <a:rPr lang="en-GB" dirty="0"/>
              <a:t>What do they notice about the pictures?</a:t>
            </a:r>
          </a:p>
          <a:p>
            <a:r>
              <a:rPr lang="en-GB" dirty="0"/>
              <a:t>Does anyone know what these are called? </a:t>
            </a:r>
          </a:p>
          <a:p>
            <a:r>
              <a:rPr lang="en-GB" dirty="0"/>
              <a:t>These are some safe crossing places that we can use on busier roads. </a:t>
            </a:r>
          </a:p>
          <a:p>
            <a:endParaRPr lang="en-GB" dirty="0"/>
          </a:p>
          <a:p>
            <a:r>
              <a:rPr lang="en-GB" dirty="0"/>
              <a:t>Today we are going to talk about what code/rules we have to use to cross the road safely – this means when we are using some of these crossing places or when we are crossing the road anywhere.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10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 are the three key things we need to do when crossing the road – we must:</a:t>
            </a:r>
          </a:p>
          <a:p>
            <a:endParaRPr lang="en-GB" dirty="0"/>
          </a:p>
          <a:p>
            <a:r>
              <a:rPr lang="en-GB" dirty="0"/>
              <a:t>STOP – does anyone know where we would stop</a:t>
            </a:r>
          </a:p>
          <a:p>
            <a:endParaRPr lang="en-GB" dirty="0"/>
          </a:p>
          <a:p>
            <a:r>
              <a:rPr lang="en-GB" dirty="0"/>
              <a:t>LOOK – what are we looking out for?</a:t>
            </a:r>
          </a:p>
          <a:p>
            <a:endParaRPr lang="en-GB" dirty="0"/>
          </a:p>
          <a:p>
            <a:r>
              <a:rPr lang="en-GB" dirty="0"/>
              <a:t>LISTEN – what are we listening out for? </a:t>
            </a:r>
          </a:p>
          <a:p>
            <a:endParaRPr lang="en-GB" dirty="0"/>
          </a:p>
          <a:p>
            <a:r>
              <a:rPr lang="en-GB" dirty="0"/>
              <a:t>Why do we need to look and listen for traffic?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76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the first thing we must do – find a safe place to cross and stop. </a:t>
            </a:r>
          </a:p>
          <a:p>
            <a:endParaRPr lang="en-GB" dirty="0"/>
          </a:p>
          <a:p>
            <a:r>
              <a:rPr lang="en-GB" dirty="0"/>
              <a:t>Remind the children of crossing on a straight road where you can see what's coming.</a:t>
            </a:r>
          </a:p>
          <a:p>
            <a:endParaRPr lang="en-GB" dirty="0"/>
          </a:p>
          <a:p>
            <a:r>
              <a:rPr lang="en-GB" dirty="0"/>
              <a:t>Where would be a safe place to cross?</a:t>
            </a:r>
          </a:p>
          <a:p>
            <a:endParaRPr lang="en-GB" dirty="0"/>
          </a:p>
          <a:p>
            <a:r>
              <a:rPr lang="en-GB" dirty="0"/>
              <a:t>Refer back to the crossing places as well as talking about straight pieces of road, not on a bend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13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Stop – just before you get to the kerb. Ask if they know why we stop a bit further back from the edge.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593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Look and listen for traffic – ask again why we need to do both. </a:t>
            </a:r>
          </a:p>
          <a:p>
            <a:endParaRPr lang="en-GB" dirty="0"/>
          </a:p>
          <a:p>
            <a:r>
              <a:rPr lang="en-GB" dirty="0"/>
              <a:t>Remind them that we should only be concentrating on the road – not chatting or messing around. Off our scooters and bikes too.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983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 patient – wait for it to be clear. </a:t>
            </a:r>
          </a:p>
          <a:p>
            <a:endParaRPr lang="en-GB" dirty="0"/>
          </a:p>
          <a:p>
            <a:r>
              <a:rPr lang="en-GB" dirty="0"/>
              <a:t>If the road is busy, it might have a crossing place – it may make our journey a bit longer, but it is much safer to walk that bit further and use 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019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it is clear – walk straight across. </a:t>
            </a:r>
          </a:p>
          <a:p>
            <a:endParaRPr lang="en-GB" dirty="0"/>
          </a:p>
          <a:p>
            <a:r>
              <a:rPr lang="en-GB" dirty="0"/>
              <a:t>Ask them what we shouldn’t do when crossing the road? </a:t>
            </a:r>
          </a:p>
          <a:p>
            <a:endParaRPr lang="en-GB" dirty="0"/>
          </a:p>
          <a:p>
            <a:r>
              <a:rPr lang="en-GB" dirty="0"/>
              <a:t>Why shouldn’t we run across the road? </a:t>
            </a:r>
          </a:p>
          <a:p>
            <a:endParaRPr lang="en-GB" dirty="0"/>
          </a:p>
          <a:p>
            <a:r>
              <a:rPr lang="en-GB" dirty="0"/>
              <a:t>Why should we keep looking and listening when we cross the road?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604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we have done all of this and have kept concentrating on the road, we will always get across safely.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815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Recap these messages – explaining that they should always hold an adults hand too.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3EAB8-578A-47CC-A0A6-EA0A85ACA39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33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59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531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311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96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414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47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520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90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15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05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681A800-B531-4034-8EB6-215D77966D93}" type="datetimeFigureOut">
              <a:rPr lang="en-GB" smtClean="0"/>
              <a:t>07/05/2024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tx1">
                    <a:alpha val="20000"/>
                  </a:schemeClr>
                </a:solidFill>
                <a:latin typeface="+mj-lt"/>
              </a:defRPr>
            </a:lvl1pPr>
          </a:lstStyle>
          <a:p>
            <a:fld id="{37F674ED-E440-4903-8EDB-1635B55483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4304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wm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FC94FD-0367-592B-B0B0-ADA6F17F12A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36FC00-08E1-4357-9970-751C9433D2C2}"/>
              </a:ext>
            </a:extLst>
          </p:cNvPr>
          <p:cNvSpPr/>
          <p:nvPr/>
        </p:nvSpPr>
        <p:spPr>
          <a:xfrm>
            <a:off x="786388" y="4501453"/>
            <a:ext cx="10604377" cy="12791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886968">
              <a:lnSpc>
                <a:spcPct val="80000"/>
              </a:lnSpc>
              <a:spcBef>
                <a:spcPct val="0"/>
              </a:spcBef>
              <a:spcAft>
                <a:spcPts val="582"/>
              </a:spcAft>
            </a:pPr>
            <a:r>
              <a:rPr lang="en-US" sz="6499" b="1" kern="1200" spc="-116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How do we cross the road safely?</a:t>
            </a:r>
            <a:endParaRPr lang="en-US" sz="6700" b="1" cap="none" spc="-12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9" name="Picture 7" descr="A video game of a person standing at a traffic light&#10;&#10;Description automatically generated with low confidence">
            <a:extLst>
              <a:ext uri="{FF2B5EF4-FFF2-40B4-BE49-F238E27FC236}">
                <a16:creationId xmlns:a16="http://schemas.microsoft.com/office/drawing/2014/main" id="{8185CFDE-5BFD-4A7F-A2AD-51B26366E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4895" y="1199954"/>
            <a:ext cx="3459042" cy="2584108"/>
          </a:xfrm>
          <a:custGeom>
            <a:avLst/>
            <a:gdLst>
              <a:gd name="connsiteX0" fmla="*/ 0 w 3459042"/>
              <a:gd name="connsiteY0" fmla="*/ 0 h 2584108"/>
              <a:gd name="connsiteX1" fmla="*/ 576507 w 3459042"/>
              <a:gd name="connsiteY1" fmla="*/ 0 h 2584108"/>
              <a:gd name="connsiteX2" fmla="*/ 1222195 w 3459042"/>
              <a:gd name="connsiteY2" fmla="*/ 0 h 2584108"/>
              <a:gd name="connsiteX3" fmla="*/ 1764111 w 3459042"/>
              <a:gd name="connsiteY3" fmla="*/ 0 h 2584108"/>
              <a:gd name="connsiteX4" fmla="*/ 2271438 w 3459042"/>
              <a:gd name="connsiteY4" fmla="*/ 0 h 2584108"/>
              <a:gd name="connsiteX5" fmla="*/ 2847945 w 3459042"/>
              <a:gd name="connsiteY5" fmla="*/ 0 h 2584108"/>
              <a:gd name="connsiteX6" fmla="*/ 3459042 w 3459042"/>
              <a:gd name="connsiteY6" fmla="*/ 0 h 2584108"/>
              <a:gd name="connsiteX7" fmla="*/ 3459042 w 3459042"/>
              <a:gd name="connsiteY7" fmla="*/ 516822 h 2584108"/>
              <a:gd name="connsiteX8" fmla="*/ 3459042 w 3459042"/>
              <a:gd name="connsiteY8" fmla="*/ 1085325 h 2584108"/>
              <a:gd name="connsiteX9" fmla="*/ 3459042 w 3459042"/>
              <a:gd name="connsiteY9" fmla="*/ 1627988 h 2584108"/>
              <a:gd name="connsiteX10" fmla="*/ 3459042 w 3459042"/>
              <a:gd name="connsiteY10" fmla="*/ 2093127 h 2584108"/>
              <a:gd name="connsiteX11" fmla="*/ 3459042 w 3459042"/>
              <a:gd name="connsiteY11" fmla="*/ 2584108 h 2584108"/>
              <a:gd name="connsiteX12" fmla="*/ 2951716 w 3459042"/>
              <a:gd name="connsiteY12" fmla="*/ 2584108 h 2584108"/>
              <a:gd name="connsiteX13" fmla="*/ 2340618 w 3459042"/>
              <a:gd name="connsiteY13" fmla="*/ 2584108 h 2584108"/>
              <a:gd name="connsiteX14" fmla="*/ 1798702 w 3459042"/>
              <a:gd name="connsiteY14" fmla="*/ 2584108 h 2584108"/>
              <a:gd name="connsiteX15" fmla="*/ 1325966 w 3459042"/>
              <a:gd name="connsiteY15" fmla="*/ 2584108 h 2584108"/>
              <a:gd name="connsiteX16" fmla="*/ 714869 w 3459042"/>
              <a:gd name="connsiteY16" fmla="*/ 2584108 h 2584108"/>
              <a:gd name="connsiteX17" fmla="*/ 0 w 3459042"/>
              <a:gd name="connsiteY17" fmla="*/ 2584108 h 2584108"/>
              <a:gd name="connsiteX18" fmla="*/ 0 w 3459042"/>
              <a:gd name="connsiteY18" fmla="*/ 2041445 h 2584108"/>
              <a:gd name="connsiteX19" fmla="*/ 0 w 3459042"/>
              <a:gd name="connsiteY19" fmla="*/ 1498783 h 2584108"/>
              <a:gd name="connsiteX20" fmla="*/ 0 w 3459042"/>
              <a:gd name="connsiteY20" fmla="*/ 956120 h 2584108"/>
              <a:gd name="connsiteX21" fmla="*/ 0 w 3459042"/>
              <a:gd name="connsiteY21" fmla="*/ 0 h 2584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459042" h="2584108" fill="none" extrusionOk="0">
                <a:moveTo>
                  <a:pt x="0" y="0"/>
                </a:moveTo>
                <a:cubicBezTo>
                  <a:pt x="229004" y="-51959"/>
                  <a:pt x="352660" y="66782"/>
                  <a:pt x="576507" y="0"/>
                </a:cubicBezTo>
                <a:cubicBezTo>
                  <a:pt x="800354" y="-66782"/>
                  <a:pt x="1082660" y="68382"/>
                  <a:pt x="1222195" y="0"/>
                </a:cubicBezTo>
                <a:cubicBezTo>
                  <a:pt x="1361730" y="-68382"/>
                  <a:pt x="1653548" y="22846"/>
                  <a:pt x="1764111" y="0"/>
                </a:cubicBezTo>
                <a:cubicBezTo>
                  <a:pt x="1874674" y="-22846"/>
                  <a:pt x="2130351" y="4973"/>
                  <a:pt x="2271438" y="0"/>
                </a:cubicBezTo>
                <a:cubicBezTo>
                  <a:pt x="2412525" y="-4973"/>
                  <a:pt x="2681083" y="37099"/>
                  <a:pt x="2847945" y="0"/>
                </a:cubicBezTo>
                <a:cubicBezTo>
                  <a:pt x="3014807" y="-37099"/>
                  <a:pt x="3242131" y="55167"/>
                  <a:pt x="3459042" y="0"/>
                </a:cubicBezTo>
                <a:cubicBezTo>
                  <a:pt x="3467826" y="186956"/>
                  <a:pt x="3438265" y="391807"/>
                  <a:pt x="3459042" y="516822"/>
                </a:cubicBezTo>
                <a:cubicBezTo>
                  <a:pt x="3479819" y="641837"/>
                  <a:pt x="3433835" y="942395"/>
                  <a:pt x="3459042" y="1085325"/>
                </a:cubicBezTo>
                <a:cubicBezTo>
                  <a:pt x="3484249" y="1228255"/>
                  <a:pt x="3434426" y="1473869"/>
                  <a:pt x="3459042" y="1627988"/>
                </a:cubicBezTo>
                <a:cubicBezTo>
                  <a:pt x="3483658" y="1782107"/>
                  <a:pt x="3418018" y="1930098"/>
                  <a:pt x="3459042" y="2093127"/>
                </a:cubicBezTo>
                <a:cubicBezTo>
                  <a:pt x="3500066" y="2256156"/>
                  <a:pt x="3427942" y="2466565"/>
                  <a:pt x="3459042" y="2584108"/>
                </a:cubicBezTo>
                <a:cubicBezTo>
                  <a:pt x="3208426" y="2630134"/>
                  <a:pt x="3121438" y="2561590"/>
                  <a:pt x="2951716" y="2584108"/>
                </a:cubicBezTo>
                <a:cubicBezTo>
                  <a:pt x="2781994" y="2606626"/>
                  <a:pt x="2528935" y="2513464"/>
                  <a:pt x="2340618" y="2584108"/>
                </a:cubicBezTo>
                <a:cubicBezTo>
                  <a:pt x="2152301" y="2654752"/>
                  <a:pt x="1920367" y="2523460"/>
                  <a:pt x="1798702" y="2584108"/>
                </a:cubicBezTo>
                <a:cubicBezTo>
                  <a:pt x="1677037" y="2644756"/>
                  <a:pt x="1454549" y="2563183"/>
                  <a:pt x="1325966" y="2584108"/>
                </a:cubicBezTo>
                <a:cubicBezTo>
                  <a:pt x="1197383" y="2605033"/>
                  <a:pt x="998368" y="2544359"/>
                  <a:pt x="714869" y="2584108"/>
                </a:cubicBezTo>
                <a:cubicBezTo>
                  <a:pt x="431370" y="2623857"/>
                  <a:pt x="336484" y="2548352"/>
                  <a:pt x="0" y="2584108"/>
                </a:cubicBezTo>
                <a:cubicBezTo>
                  <a:pt x="-614" y="2361899"/>
                  <a:pt x="20951" y="2230617"/>
                  <a:pt x="0" y="2041445"/>
                </a:cubicBezTo>
                <a:cubicBezTo>
                  <a:pt x="-20951" y="1852273"/>
                  <a:pt x="25737" y="1757493"/>
                  <a:pt x="0" y="1498783"/>
                </a:cubicBezTo>
                <a:cubicBezTo>
                  <a:pt x="-25737" y="1240073"/>
                  <a:pt x="56827" y="1089002"/>
                  <a:pt x="0" y="956120"/>
                </a:cubicBezTo>
                <a:cubicBezTo>
                  <a:pt x="-56827" y="823238"/>
                  <a:pt x="108101" y="219843"/>
                  <a:pt x="0" y="0"/>
                </a:cubicBezTo>
                <a:close/>
              </a:path>
              <a:path w="3459042" h="2584108" stroke="0" extrusionOk="0">
                <a:moveTo>
                  <a:pt x="0" y="0"/>
                </a:moveTo>
                <a:cubicBezTo>
                  <a:pt x="145437" y="-43143"/>
                  <a:pt x="369446" y="43848"/>
                  <a:pt x="645688" y="0"/>
                </a:cubicBezTo>
                <a:cubicBezTo>
                  <a:pt x="921930" y="-43848"/>
                  <a:pt x="991898" y="3167"/>
                  <a:pt x="1187604" y="0"/>
                </a:cubicBezTo>
                <a:cubicBezTo>
                  <a:pt x="1383310" y="-3167"/>
                  <a:pt x="1528440" y="4561"/>
                  <a:pt x="1798702" y="0"/>
                </a:cubicBezTo>
                <a:cubicBezTo>
                  <a:pt x="2068964" y="-4561"/>
                  <a:pt x="2270198" y="64425"/>
                  <a:pt x="2409799" y="0"/>
                </a:cubicBezTo>
                <a:cubicBezTo>
                  <a:pt x="2549400" y="-64425"/>
                  <a:pt x="3113304" y="113354"/>
                  <a:pt x="3459042" y="0"/>
                </a:cubicBezTo>
                <a:cubicBezTo>
                  <a:pt x="3479423" y="221332"/>
                  <a:pt x="3437718" y="328282"/>
                  <a:pt x="3459042" y="465139"/>
                </a:cubicBezTo>
                <a:cubicBezTo>
                  <a:pt x="3480366" y="601996"/>
                  <a:pt x="3426257" y="849398"/>
                  <a:pt x="3459042" y="956120"/>
                </a:cubicBezTo>
                <a:cubicBezTo>
                  <a:pt x="3491827" y="1062842"/>
                  <a:pt x="3453342" y="1223409"/>
                  <a:pt x="3459042" y="1395418"/>
                </a:cubicBezTo>
                <a:cubicBezTo>
                  <a:pt x="3464742" y="1567427"/>
                  <a:pt x="3408908" y="1703925"/>
                  <a:pt x="3459042" y="1912240"/>
                </a:cubicBezTo>
                <a:cubicBezTo>
                  <a:pt x="3509176" y="2120555"/>
                  <a:pt x="3434137" y="2378201"/>
                  <a:pt x="3459042" y="2584108"/>
                </a:cubicBezTo>
                <a:cubicBezTo>
                  <a:pt x="3219241" y="2587290"/>
                  <a:pt x="3031553" y="2540922"/>
                  <a:pt x="2847945" y="2584108"/>
                </a:cubicBezTo>
                <a:cubicBezTo>
                  <a:pt x="2664337" y="2627294"/>
                  <a:pt x="2506338" y="2525548"/>
                  <a:pt x="2271438" y="2584108"/>
                </a:cubicBezTo>
                <a:cubicBezTo>
                  <a:pt x="2036538" y="2642668"/>
                  <a:pt x="1822123" y="2518099"/>
                  <a:pt x="1625750" y="2584108"/>
                </a:cubicBezTo>
                <a:cubicBezTo>
                  <a:pt x="1429377" y="2650117"/>
                  <a:pt x="1288587" y="2552068"/>
                  <a:pt x="1118424" y="2584108"/>
                </a:cubicBezTo>
                <a:cubicBezTo>
                  <a:pt x="948261" y="2616148"/>
                  <a:pt x="714338" y="2582714"/>
                  <a:pt x="611097" y="2584108"/>
                </a:cubicBezTo>
                <a:cubicBezTo>
                  <a:pt x="507856" y="2585502"/>
                  <a:pt x="195402" y="2580263"/>
                  <a:pt x="0" y="2584108"/>
                </a:cubicBezTo>
                <a:cubicBezTo>
                  <a:pt x="-11335" y="2330970"/>
                  <a:pt x="7552" y="2229593"/>
                  <a:pt x="0" y="2067286"/>
                </a:cubicBezTo>
                <a:cubicBezTo>
                  <a:pt x="-7552" y="1904979"/>
                  <a:pt x="22802" y="1805627"/>
                  <a:pt x="0" y="1627988"/>
                </a:cubicBezTo>
                <a:cubicBezTo>
                  <a:pt x="-22802" y="1450349"/>
                  <a:pt x="2043" y="1342695"/>
                  <a:pt x="0" y="1162849"/>
                </a:cubicBezTo>
                <a:cubicBezTo>
                  <a:pt x="-2043" y="983003"/>
                  <a:pt x="1116" y="846953"/>
                  <a:pt x="0" y="594345"/>
                </a:cubicBezTo>
                <a:cubicBezTo>
                  <a:pt x="-1116" y="341737"/>
                  <a:pt x="34344" y="284819"/>
                  <a:pt x="0" y="0"/>
                </a:cubicBezTo>
                <a:close/>
              </a:path>
            </a:pathLst>
          </a:custGeom>
          <a:ln w="38100" cap="sq">
            <a:solidFill>
              <a:srgbClr val="000000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293729795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A cartoon of a child crossing a crosswalk&#10;&#10;Description automatically generated with medium confidence">
            <a:extLst>
              <a:ext uri="{FF2B5EF4-FFF2-40B4-BE49-F238E27FC236}">
                <a16:creationId xmlns:a16="http://schemas.microsoft.com/office/drawing/2014/main" id="{9C483F32-5314-4902-A655-67A2772241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9278" y="1261454"/>
            <a:ext cx="3459042" cy="2468976"/>
          </a:xfrm>
          <a:custGeom>
            <a:avLst/>
            <a:gdLst>
              <a:gd name="connsiteX0" fmla="*/ 0 w 3459042"/>
              <a:gd name="connsiteY0" fmla="*/ 0 h 2468976"/>
              <a:gd name="connsiteX1" fmla="*/ 645688 w 3459042"/>
              <a:gd name="connsiteY1" fmla="*/ 0 h 2468976"/>
              <a:gd name="connsiteX2" fmla="*/ 1256785 w 3459042"/>
              <a:gd name="connsiteY2" fmla="*/ 0 h 2468976"/>
              <a:gd name="connsiteX3" fmla="*/ 1833292 w 3459042"/>
              <a:gd name="connsiteY3" fmla="*/ 0 h 2468976"/>
              <a:gd name="connsiteX4" fmla="*/ 2409799 w 3459042"/>
              <a:gd name="connsiteY4" fmla="*/ 0 h 2468976"/>
              <a:gd name="connsiteX5" fmla="*/ 3459042 w 3459042"/>
              <a:gd name="connsiteY5" fmla="*/ 0 h 2468976"/>
              <a:gd name="connsiteX6" fmla="*/ 3459042 w 3459042"/>
              <a:gd name="connsiteY6" fmla="*/ 518485 h 2468976"/>
              <a:gd name="connsiteX7" fmla="*/ 3459042 w 3459042"/>
              <a:gd name="connsiteY7" fmla="*/ 962901 h 2468976"/>
              <a:gd name="connsiteX8" fmla="*/ 3459042 w 3459042"/>
              <a:gd name="connsiteY8" fmla="*/ 1481386 h 2468976"/>
              <a:gd name="connsiteX9" fmla="*/ 3459042 w 3459042"/>
              <a:gd name="connsiteY9" fmla="*/ 1901112 h 2468976"/>
              <a:gd name="connsiteX10" fmla="*/ 3459042 w 3459042"/>
              <a:gd name="connsiteY10" fmla="*/ 2468976 h 2468976"/>
              <a:gd name="connsiteX11" fmla="*/ 2951716 w 3459042"/>
              <a:gd name="connsiteY11" fmla="*/ 2468976 h 2468976"/>
              <a:gd name="connsiteX12" fmla="*/ 2306028 w 3459042"/>
              <a:gd name="connsiteY12" fmla="*/ 2468976 h 2468976"/>
              <a:gd name="connsiteX13" fmla="*/ 1764111 w 3459042"/>
              <a:gd name="connsiteY13" fmla="*/ 2468976 h 2468976"/>
              <a:gd name="connsiteX14" fmla="*/ 1118424 w 3459042"/>
              <a:gd name="connsiteY14" fmla="*/ 2468976 h 2468976"/>
              <a:gd name="connsiteX15" fmla="*/ 611097 w 3459042"/>
              <a:gd name="connsiteY15" fmla="*/ 2468976 h 2468976"/>
              <a:gd name="connsiteX16" fmla="*/ 0 w 3459042"/>
              <a:gd name="connsiteY16" fmla="*/ 2468976 h 2468976"/>
              <a:gd name="connsiteX17" fmla="*/ 0 w 3459042"/>
              <a:gd name="connsiteY17" fmla="*/ 2049250 h 2468976"/>
              <a:gd name="connsiteX18" fmla="*/ 0 w 3459042"/>
              <a:gd name="connsiteY18" fmla="*/ 1629524 h 2468976"/>
              <a:gd name="connsiteX19" fmla="*/ 0 w 3459042"/>
              <a:gd name="connsiteY19" fmla="*/ 1209798 h 2468976"/>
              <a:gd name="connsiteX20" fmla="*/ 0 w 3459042"/>
              <a:gd name="connsiteY20" fmla="*/ 666624 h 2468976"/>
              <a:gd name="connsiteX21" fmla="*/ 0 w 3459042"/>
              <a:gd name="connsiteY21" fmla="*/ 0 h 2468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459042" h="2468976" fill="none" extrusionOk="0">
                <a:moveTo>
                  <a:pt x="0" y="0"/>
                </a:moveTo>
                <a:cubicBezTo>
                  <a:pt x="226885" y="-69782"/>
                  <a:pt x="384774" y="69603"/>
                  <a:pt x="645688" y="0"/>
                </a:cubicBezTo>
                <a:cubicBezTo>
                  <a:pt x="906602" y="-69603"/>
                  <a:pt x="1046219" y="65013"/>
                  <a:pt x="1256785" y="0"/>
                </a:cubicBezTo>
                <a:cubicBezTo>
                  <a:pt x="1467351" y="-65013"/>
                  <a:pt x="1545861" y="56126"/>
                  <a:pt x="1833292" y="0"/>
                </a:cubicBezTo>
                <a:cubicBezTo>
                  <a:pt x="2120723" y="-56126"/>
                  <a:pt x="2159475" y="33738"/>
                  <a:pt x="2409799" y="0"/>
                </a:cubicBezTo>
                <a:cubicBezTo>
                  <a:pt x="2660123" y="-33738"/>
                  <a:pt x="3214494" y="45693"/>
                  <a:pt x="3459042" y="0"/>
                </a:cubicBezTo>
                <a:cubicBezTo>
                  <a:pt x="3521049" y="190034"/>
                  <a:pt x="3403856" y="392054"/>
                  <a:pt x="3459042" y="518485"/>
                </a:cubicBezTo>
                <a:cubicBezTo>
                  <a:pt x="3514228" y="644916"/>
                  <a:pt x="3407742" y="764462"/>
                  <a:pt x="3459042" y="962901"/>
                </a:cubicBezTo>
                <a:cubicBezTo>
                  <a:pt x="3510342" y="1161340"/>
                  <a:pt x="3397681" y="1290338"/>
                  <a:pt x="3459042" y="1481386"/>
                </a:cubicBezTo>
                <a:cubicBezTo>
                  <a:pt x="3520403" y="1672435"/>
                  <a:pt x="3422263" y="1791669"/>
                  <a:pt x="3459042" y="1901112"/>
                </a:cubicBezTo>
                <a:cubicBezTo>
                  <a:pt x="3495821" y="2010555"/>
                  <a:pt x="3391575" y="2259923"/>
                  <a:pt x="3459042" y="2468976"/>
                </a:cubicBezTo>
                <a:cubicBezTo>
                  <a:pt x="3226750" y="2484448"/>
                  <a:pt x="3053811" y="2464828"/>
                  <a:pt x="2951716" y="2468976"/>
                </a:cubicBezTo>
                <a:cubicBezTo>
                  <a:pt x="2849621" y="2473124"/>
                  <a:pt x="2515207" y="2393579"/>
                  <a:pt x="2306028" y="2468976"/>
                </a:cubicBezTo>
                <a:cubicBezTo>
                  <a:pt x="2096849" y="2544373"/>
                  <a:pt x="2028059" y="2423139"/>
                  <a:pt x="1764111" y="2468976"/>
                </a:cubicBezTo>
                <a:cubicBezTo>
                  <a:pt x="1500163" y="2514813"/>
                  <a:pt x="1407085" y="2413289"/>
                  <a:pt x="1118424" y="2468976"/>
                </a:cubicBezTo>
                <a:cubicBezTo>
                  <a:pt x="829763" y="2524663"/>
                  <a:pt x="764763" y="2452612"/>
                  <a:pt x="611097" y="2468976"/>
                </a:cubicBezTo>
                <a:cubicBezTo>
                  <a:pt x="457431" y="2485340"/>
                  <a:pt x="244310" y="2421355"/>
                  <a:pt x="0" y="2468976"/>
                </a:cubicBezTo>
                <a:cubicBezTo>
                  <a:pt x="-21369" y="2346727"/>
                  <a:pt x="11820" y="2233321"/>
                  <a:pt x="0" y="2049250"/>
                </a:cubicBezTo>
                <a:cubicBezTo>
                  <a:pt x="-11820" y="1865179"/>
                  <a:pt x="3954" y="1803080"/>
                  <a:pt x="0" y="1629524"/>
                </a:cubicBezTo>
                <a:cubicBezTo>
                  <a:pt x="-3954" y="1455968"/>
                  <a:pt x="16103" y="1400535"/>
                  <a:pt x="0" y="1209798"/>
                </a:cubicBezTo>
                <a:cubicBezTo>
                  <a:pt x="-16103" y="1019061"/>
                  <a:pt x="541" y="874340"/>
                  <a:pt x="0" y="666624"/>
                </a:cubicBezTo>
                <a:cubicBezTo>
                  <a:pt x="-541" y="458908"/>
                  <a:pt x="38117" y="284668"/>
                  <a:pt x="0" y="0"/>
                </a:cubicBezTo>
                <a:close/>
              </a:path>
              <a:path w="3459042" h="2468976" stroke="0" extrusionOk="0">
                <a:moveTo>
                  <a:pt x="0" y="0"/>
                </a:moveTo>
                <a:cubicBezTo>
                  <a:pt x="248037" y="-43983"/>
                  <a:pt x="334471" y="56597"/>
                  <a:pt x="541917" y="0"/>
                </a:cubicBezTo>
                <a:cubicBezTo>
                  <a:pt x="749363" y="-56597"/>
                  <a:pt x="872394" y="49548"/>
                  <a:pt x="1014652" y="0"/>
                </a:cubicBezTo>
                <a:cubicBezTo>
                  <a:pt x="1156910" y="-49548"/>
                  <a:pt x="1377021" y="62055"/>
                  <a:pt x="1660340" y="0"/>
                </a:cubicBezTo>
                <a:cubicBezTo>
                  <a:pt x="1943659" y="-62055"/>
                  <a:pt x="2067337" y="24886"/>
                  <a:pt x="2202257" y="0"/>
                </a:cubicBezTo>
                <a:cubicBezTo>
                  <a:pt x="2337177" y="-24886"/>
                  <a:pt x="2549559" y="52663"/>
                  <a:pt x="2744173" y="0"/>
                </a:cubicBezTo>
                <a:cubicBezTo>
                  <a:pt x="2938787" y="-52663"/>
                  <a:pt x="3296433" y="80852"/>
                  <a:pt x="3459042" y="0"/>
                </a:cubicBezTo>
                <a:cubicBezTo>
                  <a:pt x="3460081" y="221034"/>
                  <a:pt x="3408731" y="345114"/>
                  <a:pt x="3459042" y="444416"/>
                </a:cubicBezTo>
                <a:cubicBezTo>
                  <a:pt x="3509353" y="543718"/>
                  <a:pt x="3442632" y="774442"/>
                  <a:pt x="3459042" y="938211"/>
                </a:cubicBezTo>
                <a:cubicBezTo>
                  <a:pt x="3475452" y="1101980"/>
                  <a:pt x="3456972" y="1249416"/>
                  <a:pt x="3459042" y="1382627"/>
                </a:cubicBezTo>
                <a:cubicBezTo>
                  <a:pt x="3461112" y="1515838"/>
                  <a:pt x="3454407" y="1694885"/>
                  <a:pt x="3459042" y="1827042"/>
                </a:cubicBezTo>
                <a:cubicBezTo>
                  <a:pt x="3463677" y="1959199"/>
                  <a:pt x="3409535" y="2255709"/>
                  <a:pt x="3459042" y="2468976"/>
                </a:cubicBezTo>
                <a:cubicBezTo>
                  <a:pt x="3175331" y="2534505"/>
                  <a:pt x="3071497" y="2443650"/>
                  <a:pt x="2847945" y="2468976"/>
                </a:cubicBezTo>
                <a:cubicBezTo>
                  <a:pt x="2624393" y="2494302"/>
                  <a:pt x="2333007" y="2434468"/>
                  <a:pt x="2202257" y="2468976"/>
                </a:cubicBezTo>
                <a:cubicBezTo>
                  <a:pt x="2071507" y="2503484"/>
                  <a:pt x="1745688" y="2409369"/>
                  <a:pt x="1556569" y="2468976"/>
                </a:cubicBezTo>
                <a:cubicBezTo>
                  <a:pt x="1367450" y="2528583"/>
                  <a:pt x="1214043" y="2438586"/>
                  <a:pt x="1049243" y="2468976"/>
                </a:cubicBezTo>
                <a:cubicBezTo>
                  <a:pt x="884443" y="2499366"/>
                  <a:pt x="413265" y="2414038"/>
                  <a:pt x="0" y="2468976"/>
                </a:cubicBezTo>
                <a:cubicBezTo>
                  <a:pt x="-24505" y="2258306"/>
                  <a:pt x="48004" y="2155865"/>
                  <a:pt x="0" y="1925801"/>
                </a:cubicBezTo>
                <a:cubicBezTo>
                  <a:pt x="-48004" y="1695737"/>
                  <a:pt x="43969" y="1656924"/>
                  <a:pt x="0" y="1506075"/>
                </a:cubicBezTo>
                <a:cubicBezTo>
                  <a:pt x="-43969" y="1355226"/>
                  <a:pt x="4527" y="1270477"/>
                  <a:pt x="0" y="1061660"/>
                </a:cubicBezTo>
                <a:cubicBezTo>
                  <a:pt x="-4527" y="852843"/>
                  <a:pt x="5002" y="739010"/>
                  <a:pt x="0" y="617244"/>
                </a:cubicBezTo>
                <a:cubicBezTo>
                  <a:pt x="-5002" y="495478"/>
                  <a:pt x="38562" y="124311"/>
                  <a:pt x="0" y="0"/>
                </a:cubicBezTo>
                <a:close/>
              </a:path>
            </a:pathLst>
          </a:custGeom>
          <a:ln w="38100" cap="sq">
            <a:solidFill>
              <a:srgbClr val="000000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4" descr="New puffin">
            <a:extLst>
              <a:ext uri="{FF2B5EF4-FFF2-40B4-BE49-F238E27FC236}">
                <a16:creationId xmlns:a16="http://schemas.microsoft.com/office/drawing/2014/main" id="{C8E539F4-C408-46A4-A201-43B080674C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5"/>
          <a:stretch/>
        </p:blipFill>
        <p:spPr bwMode="auto">
          <a:xfrm>
            <a:off x="8045666" y="1199954"/>
            <a:ext cx="3459042" cy="2584108"/>
          </a:xfrm>
          <a:custGeom>
            <a:avLst/>
            <a:gdLst>
              <a:gd name="connsiteX0" fmla="*/ 0 w 3459042"/>
              <a:gd name="connsiteY0" fmla="*/ 0 h 2584108"/>
              <a:gd name="connsiteX1" fmla="*/ 576507 w 3459042"/>
              <a:gd name="connsiteY1" fmla="*/ 0 h 2584108"/>
              <a:gd name="connsiteX2" fmla="*/ 1083833 w 3459042"/>
              <a:gd name="connsiteY2" fmla="*/ 0 h 2584108"/>
              <a:gd name="connsiteX3" fmla="*/ 1660340 w 3459042"/>
              <a:gd name="connsiteY3" fmla="*/ 0 h 2584108"/>
              <a:gd name="connsiteX4" fmla="*/ 2236847 w 3459042"/>
              <a:gd name="connsiteY4" fmla="*/ 0 h 2584108"/>
              <a:gd name="connsiteX5" fmla="*/ 2813354 w 3459042"/>
              <a:gd name="connsiteY5" fmla="*/ 0 h 2584108"/>
              <a:gd name="connsiteX6" fmla="*/ 3459042 w 3459042"/>
              <a:gd name="connsiteY6" fmla="*/ 0 h 2584108"/>
              <a:gd name="connsiteX7" fmla="*/ 3459042 w 3459042"/>
              <a:gd name="connsiteY7" fmla="*/ 465139 h 2584108"/>
              <a:gd name="connsiteX8" fmla="*/ 3459042 w 3459042"/>
              <a:gd name="connsiteY8" fmla="*/ 981961 h 2584108"/>
              <a:gd name="connsiteX9" fmla="*/ 3459042 w 3459042"/>
              <a:gd name="connsiteY9" fmla="*/ 1498783 h 2584108"/>
              <a:gd name="connsiteX10" fmla="*/ 3459042 w 3459042"/>
              <a:gd name="connsiteY10" fmla="*/ 2015604 h 2584108"/>
              <a:gd name="connsiteX11" fmla="*/ 3459042 w 3459042"/>
              <a:gd name="connsiteY11" fmla="*/ 2584108 h 2584108"/>
              <a:gd name="connsiteX12" fmla="*/ 2917125 w 3459042"/>
              <a:gd name="connsiteY12" fmla="*/ 2584108 h 2584108"/>
              <a:gd name="connsiteX13" fmla="*/ 2375209 w 3459042"/>
              <a:gd name="connsiteY13" fmla="*/ 2584108 h 2584108"/>
              <a:gd name="connsiteX14" fmla="*/ 1764111 w 3459042"/>
              <a:gd name="connsiteY14" fmla="*/ 2584108 h 2584108"/>
              <a:gd name="connsiteX15" fmla="*/ 1222195 w 3459042"/>
              <a:gd name="connsiteY15" fmla="*/ 2584108 h 2584108"/>
              <a:gd name="connsiteX16" fmla="*/ 611097 w 3459042"/>
              <a:gd name="connsiteY16" fmla="*/ 2584108 h 2584108"/>
              <a:gd name="connsiteX17" fmla="*/ 0 w 3459042"/>
              <a:gd name="connsiteY17" fmla="*/ 2584108 h 2584108"/>
              <a:gd name="connsiteX18" fmla="*/ 0 w 3459042"/>
              <a:gd name="connsiteY18" fmla="*/ 2093127 h 2584108"/>
              <a:gd name="connsiteX19" fmla="*/ 0 w 3459042"/>
              <a:gd name="connsiteY19" fmla="*/ 1550465 h 2584108"/>
              <a:gd name="connsiteX20" fmla="*/ 0 w 3459042"/>
              <a:gd name="connsiteY20" fmla="*/ 1033643 h 2584108"/>
              <a:gd name="connsiteX21" fmla="*/ 0 w 3459042"/>
              <a:gd name="connsiteY21" fmla="*/ 568504 h 2584108"/>
              <a:gd name="connsiteX22" fmla="*/ 0 w 3459042"/>
              <a:gd name="connsiteY22" fmla="*/ 0 h 2584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459042" h="2584108" fill="none" extrusionOk="0">
                <a:moveTo>
                  <a:pt x="0" y="0"/>
                </a:moveTo>
                <a:cubicBezTo>
                  <a:pt x="165839" y="-28887"/>
                  <a:pt x="446968" y="12410"/>
                  <a:pt x="576507" y="0"/>
                </a:cubicBezTo>
                <a:cubicBezTo>
                  <a:pt x="706046" y="-12410"/>
                  <a:pt x="887613" y="11645"/>
                  <a:pt x="1083833" y="0"/>
                </a:cubicBezTo>
                <a:cubicBezTo>
                  <a:pt x="1280053" y="-11645"/>
                  <a:pt x="1497117" y="21652"/>
                  <a:pt x="1660340" y="0"/>
                </a:cubicBezTo>
                <a:cubicBezTo>
                  <a:pt x="1823563" y="-21652"/>
                  <a:pt x="2077793" y="23571"/>
                  <a:pt x="2236847" y="0"/>
                </a:cubicBezTo>
                <a:cubicBezTo>
                  <a:pt x="2395901" y="-23571"/>
                  <a:pt x="2554359" y="19469"/>
                  <a:pt x="2813354" y="0"/>
                </a:cubicBezTo>
                <a:cubicBezTo>
                  <a:pt x="3072349" y="-19469"/>
                  <a:pt x="3276132" y="4545"/>
                  <a:pt x="3459042" y="0"/>
                </a:cubicBezTo>
                <a:cubicBezTo>
                  <a:pt x="3463224" y="185480"/>
                  <a:pt x="3403771" y="368925"/>
                  <a:pt x="3459042" y="465139"/>
                </a:cubicBezTo>
                <a:cubicBezTo>
                  <a:pt x="3514313" y="561353"/>
                  <a:pt x="3453014" y="832850"/>
                  <a:pt x="3459042" y="981961"/>
                </a:cubicBezTo>
                <a:cubicBezTo>
                  <a:pt x="3465070" y="1131072"/>
                  <a:pt x="3400407" y="1286647"/>
                  <a:pt x="3459042" y="1498783"/>
                </a:cubicBezTo>
                <a:cubicBezTo>
                  <a:pt x="3517677" y="1710919"/>
                  <a:pt x="3423592" y="1825050"/>
                  <a:pt x="3459042" y="2015604"/>
                </a:cubicBezTo>
                <a:cubicBezTo>
                  <a:pt x="3494492" y="2206158"/>
                  <a:pt x="3405981" y="2407343"/>
                  <a:pt x="3459042" y="2584108"/>
                </a:cubicBezTo>
                <a:cubicBezTo>
                  <a:pt x="3305884" y="2626544"/>
                  <a:pt x="3042586" y="2552777"/>
                  <a:pt x="2917125" y="2584108"/>
                </a:cubicBezTo>
                <a:cubicBezTo>
                  <a:pt x="2791664" y="2615439"/>
                  <a:pt x="2534321" y="2546880"/>
                  <a:pt x="2375209" y="2584108"/>
                </a:cubicBezTo>
                <a:cubicBezTo>
                  <a:pt x="2216097" y="2621336"/>
                  <a:pt x="1913723" y="2559730"/>
                  <a:pt x="1764111" y="2584108"/>
                </a:cubicBezTo>
                <a:cubicBezTo>
                  <a:pt x="1614499" y="2608486"/>
                  <a:pt x="1442186" y="2526975"/>
                  <a:pt x="1222195" y="2584108"/>
                </a:cubicBezTo>
                <a:cubicBezTo>
                  <a:pt x="1002204" y="2641241"/>
                  <a:pt x="793552" y="2552800"/>
                  <a:pt x="611097" y="2584108"/>
                </a:cubicBezTo>
                <a:cubicBezTo>
                  <a:pt x="428642" y="2615416"/>
                  <a:pt x="205873" y="2564863"/>
                  <a:pt x="0" y="2584108"/>
                </a:cubicBezTo>
                <a:cubicBezTo>
                  <a:pt x="-45435" y="2426910"/>
                  <a:pt x="25330" y="2266098"/>
                  <a:pt x="0" y="2093127"/>
                </a:cubicBezTo>
                <a:cubicBezTo>
                  <a:pt x="-25330" y="1920156"/>
                  <a:pt x="880" y="1744539"/>
                  <a:pt x="0" y="1550465"/>
                </a:cubicBezTo>
                <a:cubicBezTo>
                  <a:pt x="-880" y="1356391"/>
                  <a:pt x="22335" y="1233670"/>
                  <a:pt x="0" y="1033643"/>
                </a:cubicBezTo>
                <a:cubicBezTo>
                  <a:pt x="-22335" y="833616"/>
                  <a:pt x="48518" y="749164"/>
                  <a:pt x="0" y="568504"/>
                </a:cubicBezTo>
                <a:cubicBezTo>
                  <a:pt x="-48518" y="387844"/>
                  <a:pt x="64512" y="225395"/>
                  <a:pt x="0" y="0"/>
                </a:cubicBezTo>
                <a:close/>
              </a:path>
              <a:path w="3459042" h="2584108" stroke="0" extrusionOk="0">
                <a:moveTo>
                  <a:pt x="0" y="0"/>
                </a:moveTo>
                <a:cubicBezTo>
                  <a:pt x="205620" y="-27920"/>
                  <a:pt x="376883" y="68641"/>
                  <a:pt x="576507" y="0"/>
                </a:cubicBezTo>
                <a:cubicBezTo>
                  <a:pt x="776131" y="-68641"/>
                  <a:pt x="1032114" y="69784"/>
                  <a:pt x="1222195" y="0"/>
                </a:cubicBezTo>
                <a:cubicBezTo>
                  <a:pt x="1412276" y="-69784"/>
                  <a:pt x="1577587" y="11174"/>
                  <a:pt x="1694931" y="0"/>
                </a:cubicBezTo>
                <a:cubicBezTo>
                  <a:pt x="1812275" y="-11174"/>
                  <a:pt x="2019268" y="37406"/>
                  <a:pt x="2236847" y="0"/>
                </a:cubicBezTo>
                <a:cubicBezTo>
                  <a:pt x="2454426" y="-37406"/>
                  <a:pt x="2663404" y="23602"/>
                  <a:pt x="2847945" y="0"/>
                </a:cubicBezTo>
                <a:cubicBezTo>
                  <a:pt x="3032486" y="-23602"/>
                  <a:pt x="3222756" y="57938"/>
                  <a:pt x="3459042" y="0"/>
                </a:cubicBezTo>
                <a:cubicBezTo>
                  <a:pt x="3524001" y="141505"/>
                  <a:pt x="3455202" y="301307"/>
                  <a:pt x="3459042" y="568504"/>
                </a:cubicBezTo>
                <a:cubicBezTo>
                  <a:pt x="3462882" y="835701"/>
                  <a:pt x="3416278" y="863043"/>
                  <a:pt x="3459042" y="1111166"/>
                </a:cubicBezTo>
                <a:cubicBezTo>
                  <a:pt x="3501806" y="1359289"/>
                  <a:pt x="3451676" y="1356467"/>
                  <a:pt x="3459042" y="1550465"/>
                </a:cubicBezTo>
                <a:cubicBezTo>
                  <a:pt x="3466408" y="1744463"/>
                  <a:pt x="3412488" y="1935538"/>
                  <a:pt x="3459042" y="2041445"/>
                </a:cubicBezTo>
                <a:cubicBezTo>
                  <a:pt x="3505596" y="2147352"/>
                  <a:pt x="3430923" y="2412277"/>
                  <a:pt x="3459042" y="2584108"/>
                </a:cubicBezTo>
                <a:cubicBezTo>
                  <a:pt x="3297562" y="2639555"/>
                  <a:pt x="3113743" y="2562079"/>
                  <a:pt x="2847945" y="2584108"/>
                </a:cubicBezTo>
                <a:cubicBezTo>
                  <a:pt x="2582147" y="2606137"/>
                  <a:pt x="2514594" y="2541060"/>
                  <a:pt x="2340618" y="2584108"/>
                </a:cubicBezTo>
                <a:cubicBezTo>
                  <a:pt x="2166642" y="2627156"/>
                  <a:pt x="1975849" y="2558192"/>
                  <a:pt x="1798702" y="2584108"/>
                </a:cubicBezTo>
                <a:cubicBezTo>
                  <a:pt x="1621555" y="2610024"/>
                  <a:pt x="1396083" y="2559157"/>
                  <a:pt x="1222195" y="2584108"/>
                </a:cubicBezTo>
                <a:cubicBezTo>
                  <a:pt x="1048307" y="2609059"/>
                  <a:pt x="951492" y="2547983"/>
                  <a:pt x="714869" y="2584108"/>
                </a:cubicBezTo>
                <a:cubicBezTo>
                  <a:pt x="478246" y="2620233"/>
                  <a:pt x="151669" y="2543963"/>
                  <a:pt x="0" y="2584108"/>
                </a:cubicBezTo>
                <a:cubicBezTo>
                  <a:pt x="-10316" y="2446741"/>
                  <a:pt x="16243" y="2164050"/>
                  <a:pt x="0" y="2041445"/>
                </a:cubicBezTo>
                <a:cubicBezTo>
                  <a:pt x="-16243" y="1918840"/>
                  <a:pt x="7169" y="1751694"/>
                  <a:pt x="0" y="1498783"/>
                </a:cubicBezTo>
                <a:cubicBezTo>
                  <a:pt x="-7169" y="1245872"/>
                  <a:pt x="56773" y="1139527"/>
                  <a:pt x="0" y="1007802"/>
                </a:cubicBezTo>
                <a:cubicBezTo>
                  <a:pt x="-56773" y="876077"/>
                  <a:pt x="19932" y="720966"/>
                  <a:pt x="0" y="542663"/>
                </a:cubicBezTo>
                <a:cubicBezTo>
                  <a:pt x="-19932" y="364360"/>
                  <a:pt x="52109" y="174265"/>
                  <a:pt x="0" y="0"/>
                </a:cubicBezTo>
                <a:close/>
              </a:path>
            </a:pathLst>
          </a:custGeom>
          <a:ln w="38100" cap="sq">
            <a:solidFill>
              <a:srgbClr val="000000"/>
            </a:solidFill>
            <a:prstDash val="solid"/>
            <a:miter lim="800000"/>
            <a:extLst>
              <a:ext uri="{C807C97D-BFC1-408E-A445-0C87EB9F89A2}">
                <ask:lineSketchStyleProps xmlns:ask="http://schemas.microsoft.com/office/drawing/2018/sketchyshapes" sd="48171178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451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08FE67-46B6-6CCA-D15B-F5BE2B161C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EBA8D91-24B2-4ECB-B545-9BA3869D58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383" t="20784" r="23859" b="53493"/>
          <a:stretch/>
        </p:blipFill>
        <p:spPr>
          <a:xfrm>
            <a:off x="484632" y="2844374"/>
            <a:ext cx="3517119" cy="3057224"/>
          </a:xfrm>
          <a:custGeom>
            <a:avLst/>
            <a:gdLst>
              <a:gd name="connsiteX0" fmla="*/ 0 w 3517119"/>
              <a:gd name="connsiteY0" fmla="*/ 0 h 3057224"/>
              <a:gd name="connsiteX1" fmla="*/ 480673 w 3517119"/>
              <a:gd name="connsiteY1" fmla="*/ 0 h 3057224"/>
              <a:gd name="connsiteX2" fmla="*/ 1137202 w 3517119"/>
              <a:gd name="connsiteY2" fmla="*/ 0 h 3057224"/>
              <a:gd name="connsiteX3" fmla="*/ 1758560 w 3517119"/>
              <a:gd name="connsiteY3" fmla="*/ 0 h 3057224"/>
              <a:gd name="connsiteX4" fmla="*/ 2239232 w 3517119"/>
              <a:gd name="connsiteY4" fmla="*/ 0 h 3057224"/>
              <a:gd name="connsiteX5" fmla="*/ 2790248 w 3517119"/>
              <a:gd name="connsiteY5" fmla="*/ 0 h 3057224"/>
              <a:gd name="connsiteX6" fmla="*/ 3517119 w 3517119"/>
              <a:gd name="connsiteY6" fmla="*/ 0 h 3057224"/>
              <a:gd name="connsiteX7" fmla="*/ 3517119 w 3517119"/>
              <a:gd name="connsiteY7" fmla="*/ 509537 h 3057224"/>
              <a:gd name="connsiteX8" fmla="*/ 3517119 w 3517119"/>
              <a:gd name="connsiteY8" fmla="*/ 957930 h 3057224"/>
              <a:gd name="connsiteX9" fmla="*/ 3517119 w 3517119"/>
              <a:gd name="connsiteY9" fmla="*/ 1375751 h 3057224"/>
              <a:gd name="connsiteX10" fmla="*/ 3517119 w 3517119"/>
              <a:gd name="connsiteY10" fmla="*/ 1824144 h 3057224"/>
              <a:gd name="connsiteX11" fmla="*/ 3517119 w 3517119"/>
              <a:gd name="connsiteY11" fmla="*/ 2364253 h 3057224"/>
              <a:gd name="connsiteX12" fmla="*/ 3517119 w 3517119"/>
              <a:gd name="connsiteY12" fmla="*/ 3057224 h 3057224"/>
              <a:gd name="connsiteX13" fmla="*/ 3036446 w 3517119"/>
              <a:gd name="connsiteY13" fmla="*/ 3057224 h 3057224"/>
              <a:gd name="connsiteX14" fmla="*/ 2555773 w 3517119"/>
              <a:gd name="connsiteY14" fmla="*/ 3057224 h 3057224"/>
              <a:gd name="connsiteX15" fmla="*/ 1934415 w 3517119"/>
              <a:gd name="connsiteY15" fmla="*/ 3057224 h 3057224"/>
              <a:gd name="connsiteX16" fmla="*/ 1453743 w 3517119"/>
              <a:gd name="connsiteY16" fmla="*/ 3057224 h 3057224"/>
              <a:gd name="connsiteX17" fmla="*/ 867556 w 3517119"/>
              <a:gd name="connsiteY17" fmla="*/ 3057224 h 3057224"/>
              <a:gd name="connsiteX18" fmla="*/ 0 w 3517119"/>
              <a:gd name="connsiteY18" fmla="*/ 3057224 h 3057224"/>
              <a:gd name="connsiteX19" fmla="*/ 0 w 3517119"/>
              <a:gd name="connsiteY19" fmla="*/ 2547687 h 3057224"/>
              <a:gd name="connsiteX20" fmla="*/ 0 w 3517119"/>
              <a:gd name="connsiteY20" fmla="*/ 2038149 h 3057224"/>
              <a:gd name="connsiteX21" fmla="*/ 0 w 3517119"/>
              <a:gd name="connsiteY21" fmla="*/ 1467468 h 3057224"/>
              <a:gd name="connsiteX22" fmla="*/ 0 w 3517119"/>
              <a:gd name="connsiteY22" fmla="*/ 988502 h 3057224"/>
              <a:gd name="connsiteX23" fmla="*/ 0 w 3517119"/>
              <a:gd name="connsiteY23" fmla="*/ 509537 h 3057224"/>
              <a:gd name="connsiteX24" fmla="*/ 0 w 3517119"/>
              <a:gd name="connsiteY24" fmla="*/ 0 h 3057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517119" h="3057224" fill="none" extrusionOk="0">
                <a:moveTo>
                  <a:pt x="0" y="0"/>
                </a:moveTo>
                <a:cubicBezTo>
                  <a:pt x="121079" y="-20297"/>
                  <a:pt x="262170" y="9498"/>
                  <a:pt x="480673" y="0"/>
                </a:cubicBezTo>
                <a:cubicBezTo>
                  <a:pt x="699176" y="-9498"/>
                  <a:pt x="915434" y="16354"/>
                  <a:pt x="1137202" y="0"/>
                </a:cubicBezTo>
                <a:cubicBezTo>
                  <a:pt x="1358970" y="-16354"/>
                  <a:pt x="1460086" y="4238"/>
                  <a:pt x="1758560" y="0"/>
                </a:cubicBezTo>
                <a:cubicBezTo>
                  <a:pt x="2057034" y="-4238"/>
                  <a:pt x="2078708" y="38506"/>
                  <a:pt x="2239232" y="0"/>
                </a:cubicBezTo>
                <a:cubicBezTo>
                  <a:pt x="2399756" y="-38506"/>
                  <a:pt x="2603318" y="25868"/>
                  <a:pt x="2790248" y="0"/>
                </a:cubicBezTo>
                <a:cubicBezTo>
                  <a:pt x="2977178" y="-25868"/>
                  <a:pt x="3258929" y="1318"/>
                  <a:pt x="3517119" y="0"/>
                </a:cubicBezTo>
                <a:cubicBezTo>
                  <a:pt x="3572954" y="145758"/>
                  <a:pt x="3500834" y="389079"/>
                  <a:pt x="3517119" y="509537"/>
                </a:cubicBezTo>
                <a:cubicBezTo>
                  <a:pt x="3533404" y="629995"/>
                  <a:pt x="3479465" y="853805"/>
                  <a:pt x="3517119" y="957930"/>
                </a:cubicBezTo>
                <a:cubicBezTo>
                  <a:pt x="3554773" y="1062055"/>
                  <a:pt x="3473523" y="1174568"/>
                  <a:pt x="3517119" y="1375751"/>
                </a:cubicBezTo>
                <a:cubicBezTo>
                  <a:pt x="3560715" y="1576934"/>
                  <a:pt x="3514975" y="1613340"/>
                  <a:pt x="3517119" y="1824144"/>
                </a:cubicBezTo>
                <a:cubicBezTo>
                  <a:pt x="3519263" y="2034948"/>
                  <a:pt x="3503822" y="2131649"/>
                  <a:pt x="3517119" y="2364253"/>
                </a:cubicBezTo>
                <a:cubicBezTo>
                  <a:pt x="3530416" y="2596857"/>
                  <a:pt x="3466233" y="2917873"/>
                  <a:pt x="3517119" y="3057224"/>
                </a:cubicBezTo>
                <a:cubicBezTo>
                  <a:pt x="3328187" y="3105942"/>
                  <a:pt x="3142718" y="3052331"/>
                  <a:pt x="3036446" y="3057224"/>
                </a:cubicBezTo>
                <a:cubicBezTo>
                  <a:pt x="2930174" y="3062117"/>
                  <a:pt x="2749876" y="3033168"/>
                  <a:pt x="2555773" y="3057224"/>
                </a:cubicBezTo>
                <a:cubicBezTo>
                  <a:pt x="2361670" y="3081280"/>
                  <a:pt x="2168077" y="3004854"/>
                  <a:pt x="1934415" y="3057224"/>
                </a:cubicBezTo>
                <a:cubicBezTo>
                  <a:pt x="1700753" y="3109594"/>
                  <a:pt x="1583252" y="3049199"/>
                  <a:pt x="1453743" y="3057224"/>
                </a:cubicBezTo>
                <a:cubicBezTo>
                  <a:pt x="1324234" y="3065249"/>
                  <a:pt x="1101693" y="3019320"/>
                  <a:pt x="867556" y="3057224"/>
                </a:cubicBezTo>
                <a:cubicBezTo>
                  <a:pt x="633419" y="3095128"/>
                  <a:pt x="377306" y="2955151"/>
                  <a:pt x="0" y="3057224"/>
                </a:cubicBezTo>
                <a:cubicBezTo>
                  <a:pt x="-45255" y="2805080"/>
                  <a:pt x="39568" y="2708786"/>
                  <a:pt x="0" y="2547687"/>
                </a:cubicBezTo>
                <a:cubicBezTo>
                  <a:pt x="-39568" y="2386588"/>
                  <a:pt x="58301" y="2159235"/>
                  <a:pt x="0" y="2038149"/>
                </a:cubicBezTo>
                <a:cubicBezTo>
                  <a:pt x="-58301" y="1917063"/>
                  <a:pt x="43584" y="1720037"/>
                  <a:pt x="0" y="1467468"/>
                </a:cubicBezTo>
                <a:cubicBezTo>
                  <a:pt x="-43584" y="1214899"/>
                  <a:pt x="17720" y="1106525"/>
                  <a:pt x="0" y="988502"/>
                </a:cubicBezTo>
                <a:cubicBezTo>
                  <a:pt x="-17720" y="870479"/>
                  <a:pt x="42750" y="733751"/>
                  <a:pt x="0" y="509537"/>
                </a:cubicBezTo>
                <a:cubicBezTo>
                  <a:pt x="-42750" y="285324"/>
                  <a:pt x="2419" y="247708"/>
                  <a:pt x="0" y="0"/>
                </a:cubicBezTo>
                <a:close/>
              </a:path>
              <a:path w="3517119" h="3057224" stroke="0" extrusionOk="0">
                <a:moveTo>
                  <a:pt x="0" y="0"/>
                </a:moveTo>
                <a:cubicBezTo>
                  <a:pt x="132934" y="-10992"/>
                  <a:pt x="280675" y="49069"/>
                  <a:pt x="551015" y="0"/>
                </a:cubicBezTo>
                <a:cubicBezTo>
                  <a:pt x="821356" y="-49069"/>
                  <a:pt x="927326" y="50679"/>
                  <a:pt x="1031688" y="0"/>
                </a:cubicBezTo>
                <a:cubicBezTo>
                  <a:pt x="1136050" y="-50679"/>
                  <a:pt x="1501524" y="22701"/>
                  <a:pt x="1688217" y="0"/>
                </a:cubicBezTo>
                <a:cubicBezTo>
                  <a:pt x="1874910" y="-22701"/>
                  <a:pt x="1968458" y="44203"/>
                  <a:pt x="2239232" y="0"/>
                </a:cubicBezTo>
                <a:cubicBezTo>
                  <a:pt x="2510006" y="-44203"/>
                  <a:pt x="2633028" y="50439"/>
                  <a:pt x="2790248" y="0"/>
                </a:cubicBezTo>
                <a:cubicBezTo>
                  <a:pt x="2947468" y="-50439"/>
                  <a:pt x="3153871" y="38626"/>
                  <a:pt x="3517119" y="0"/>
                </a:cubicBezTo>
                <a:cubicBezTo>
                  <a:pt x="3562985" y="125755"/>
                  <a:pt x="3487510" y="280869"/>
                  <a:pt x="3517119" y="448393"/>
                </a:cubicBezTo>
                <a:cubicBezTo>
                  <a:pt x="3546728" y="615917"/>
                  <a:pt x="3494201" y="799003"/>
                  <a:pt x="3517119" y="957930"/>
                </a:cubicBezTo>
                <a:cubicBezTo>
                  <a:pt x="3540037" y="1116857"/>
                  <a:pt x="3509175" y="1185284"/>
                  <a:pt x="3517119" y="1406323"/>
                </a:cubicBezTo>
                <a:cubicBezTo>
                  <a:pt x="3525063" y="1627362"/>
                  <a:pt x="3472677" y="1677294"/>
                  <a:pt x="3517119" y="1854716"/>
                </a:cubicBezTo>
                <a:cubicBezTo>
                  <a:pt x="3561561" y="2032138"/>
                  <a:pt x="3515282" y="2122791"/>
                  <a:pt x="3517119" y="2364253"/>
                </a:cubicBezTo>
                <a:cubicBezTo>
                  <a:pt x="3518956" y="2605715"/>
                  <a:pt x="3441982" y="2808279"/>
                  <a:pt x="3517119" y="3057224"/>
                </a:cubicBezTo>
                <a:cubicBezTo>
                  <a:pt x="3357211" y="3096502"/>
                  <a:pt x="3210358" y="3000153"/>
                  <a:pt x="3036446" y="3057224"/>
                </a:cubicBezTo>
                <a:cubicBezTo>
                  <a:pt x="2862534" y="3114295"/>
                  <a:pt x="2648075" y="3040732"/>
                  <a:pt x="2379917" y="3057224"/>
                </a:cubicBezTo>
                <a:cubicBezTo>
                  <a:pt x="2111759" y="3073716"/>
                  <a:pt x="1970537" y="3054021"/>
                  <a:pt x="1864073" y="3057224"/>
                </a:cubicBezTo>
                <a:cubicBezTo>
                  <a:pt x="1757609" y="3060427"/>
                  <a:pt x="1521882" y="2997364"/>
                  <a:pt x="1277887" y="3057224"/>
                </a:cubicBezTo>
                <a:cubicBezTo>
                  <a:pt x="1033892" y="3117084"/>
                  <a:pt x="804689" y="2990126"/>
                  <a:pt x="621358" y="3057224"/>
                </a:cubicBezTo>
                <a:cubicBezTo>
                  <a:pt x="438027" y="3124322"/>
                  <a:pt x="191872" y="3017951"/>
                  <a:pt x="0" y="3057224"/>
                </a:cubicBezTo>
                <a:cubicBezTo>
                  <a:pt x="-24076" y="2915685"/>
                  <a:pt x="48602" y="2826343"/>
                  <a:pt x="0" y="2639403"/>
                </a:cubicBezTo>
                <a:cubicBezTo>
                  <a:pt x="-48602" y="2452463"/>
                  <a:pt x="24624" y="2316153"/>
                  <a:pt x="0" y="2191011"/>
                </a:cubicBezTo>
                <a:cubicBezTo>
                  <a:pt x="-24624" y="2065869"/>
                  <a:pt x="42552" y="1900052"/>
                  <a:pt x="0" y="1712045"/>
                </a:cubicBezTo>
                <a:cubicBezTo>
                  <a:pt x="-42552" y="1524038"/>
                  <a:pt x="26906" y="1262325"/>
                  <a:pt x="0" y="1141364"/>
                </a:cubicBezTo>
                <a:cubicBezTo>
                  <a:pt x="-26906" y="1020403"/>
                  <a:pt x="11383" y="754808"/>
                  <a:pt x="0" y="631826"/>
                </a:cubicBezTo>
                <a:cubicBezTo>
                  <a:pt x="-11383" y="508844"/>
                  <a:pt x="61917" y="171914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</p:pic>
      <p:pic>
        <p:nvPicPr>
          <p:cNvPr id="4" name="Picture 3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12DC3FF5-F9AA-4F61-B5C0-CF1DF02E10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383" t="72181" r="23859" b="2097"/>
          <a:stretch/>
        </p:blipFill>
        <p:spPr>
          <a:xfrm>
            <a:off x="4310676" y="2835645"/>
            <a:ext cx="3537345" cy="3074682"/>
          </a:xfrm>
          <a:custGeom>
            <a:avLst/>
            <a:gdLst>
              <a:gd name="connsiteX0" fmla="*/ 0 w 3537345"/>
              <a:gd name="connsiteY0" fmla="*/ 0 h 3074682"/>
              <a:gd name="connsiteX1" fmla="*/ 518811 w 3537345"/>
              <a:gd name="connsiteY1" fmla="*/ 0 h 3074682"/>
              <a:gd name="connsiteX2" fmla="*/ 1179115 w 3537345"/>
              <a:gd name="connsiteY2" fmla="*/ 0 h 3074682"/>
              <a:gd name="connsiteX3" fmla="*/ 1839419 w 3537345"/>
              <a:gd name="connsiteY3" fmla="*/ 0 h 3074682"/>
              <a:gd name="connsiteX4" fmla="*/ 2358230 w 3537345"/>
              <a:gd name="connsiteY4" fmla="*/ 0 h 3074682"/>
              <a:gd name="connsiteX5" fmla="*/ 2912414 w 3537345"/>
              <a:gd name="connsiteY5" fmla="*/ 0 h 3074682"/>
              <a:gd name="connsiteX6" fmla="*/ 3537345 w 3537345"/>
              <a:gd name="connsiteY6" fmla="*/ 0 h 3074682"/>
              <a:gd name="connsiteX7" fmla="*/ 3537345 w 3537345"/>
              <a:gd name="connsiteY7" fmla="*/ 512447 h 3074682"/>
              <a:gd name="connsiteX8" fmla="*/ 3537345 w 3537345"/>
              <a:gd name="connsiteY8" fmla="*/ 932654 h 3074682"/>
              <a:gd name="connsiteX9" fmla="*/ 3537345 w 3537345"/>
              <a:gd name="connsiteY9" fmla="*/ 1352860 h 3074682"/>
              <a:gd name="connsiteX10" fmla="*/ 3537345 w 3537345"/>
              <a:gd name="connsiteY10" fmla="*/ 1834560 h 3074682"/>
              <a:gd name="connsiteX11" fmla="*/ 3537345 w 3537345"/>
              <a:gd name="connsiteY11" fmla="*/ 2377754 h 3074682"/>
              <a:gd name="connsiteX12" fmla="*/ 3537345 w 3537345"/>
              <a:gd name="connsiteY12" fmla="*/ 3074682 h 3074682"/>
              <a:gd name="connsiteX13" fmla="*/ 2912414 w 3537345"/>
              <a:gd name="connsiteY13" fmla="*/ 3074682 h 3074682"/>
              <a:gd name="connsiteX14" fmla="*/ 2428977 w 3537345"/>
              <a:gd name="connsiteY14" fmla="*/ 3074682 h 3074682"/>
              <a:gd name="connsiteX15" fmla="*/ 1910166 w 3537345"/>
              <a:gd name="connsiteY15" fmla="*/ 3074682 h 3074682"/>
              <a:gd name="connsiteX16" fmla="*/ 1320609 w 3537345"/>
              <a:gd name="connsiteY16" fmla="*/ 3074682 h 3074682"/>
              <a:gd name="connsiteX17" fmla="*/ 660304 w 3537345"/>
              <a:gd name="connsiteY17" fmla="*/ 3074682 h 3074682"/>
              <a:gd name="connsiteX18" fmla="*/ 0 w 3537345"/>
              <a:gd name="connsiteY18" fmla="*/ 3074682 h 3074682"/>
              <a:gd name="connsiteX19" fmla="*/ 0 w 3537345"/>
              <a:gd name="connsiteY19" fmla="*/ 2531488 h 3074682"/>
              <a:gd name="connsiteX20" fmla="*/ 0 w 3537345"/>
              <a:gd name="connsiteY20" fmla="*/ 1988294 h 3074682"/>
              <a:gd name="connsiteX21" fmla="*/ 0 w 3537345"/>
              <a:gd name="connsiteY21" fmla="*/ 1414354 h 3074682"/>
              <a:gd name="connsiteX22" fmla="*/ 0 w 3537345"/>
              <a:gd name="connsiteY22" fmla="*/ 932654 h 3074682"/>
              <a:gd name="connsiteX23" fmla="*/ 0 w 3537345"/>
              <a:gd name="connsiteY23" fmla="*/ 0 h 3074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537345" h="3074682" fill="none" extrusionOk="0">
                <a:moveTo>
                  <a:pt x="0" y="0"/>
                </a:moveTo>
                <a:cubicBezTo>
                  <a:pt x="224985" y="-25577"/>
                  <a:pt x="357994" y="61771"/>
                  <a:pt x="518811" y="0"/>
                </a:cubicBezTo>
                <a:cubicBezTo>
                  <a:pt x="679628" y="-61771"/>
                  <a:pt x="911937" y="77947"/>
                  <a:pt x="1179115" y="0"/>
                </a:cubicBezTo>
                <a:cubicBezTo>
                  <a:pt x="1446293" y="-77947"/>
                  <a:pt x="1512290" y="3359"/>
                  <a:pt x="1839419" y="0"/>
                </a:cubicBezTo>
                <a:cubicBezTo>
                  <a:pt x="2166548" y="-3359"/>
                  <a:pt x="2205953" y="15553"/>
                  <a:pt x="2358230" y="0"/>
                </a:cubicBezTo>
                <a:cubicBezTo>
                  <a:pt x="2510507" y="-15553"/>
                  <a:pt x="2728270" y="61514"/>
                  <a:pt x="2912414" y="0"/>
                </a:cubicBezTo>
                <a:cubicBezTo>
                  <a:pt x="3096558" y="-61514"/>
                  <a:pt x="3252208" y="39907"/>
                  <a:pt x="3537345" y="0"/>
                </a:cubicBezTo>
                <a:cubicBezTo>
                  <a:pt x="3565209" y="183280"/>
                  <a:pt x="3483955" y="345963"/>
                  <a:pt x="3537345" y="512447"/>
                </a:cubicBezTo>
                <a:cubicBezTo>
                  <a:pt x="3590735" y="678931"/>
                  <a:pt x="3495321" y="759440"/>
                  <a:pt x="3537345" y="932654"/>
                </a:cubicBezTo>
                <a:cubicBezTo>
                  <a:pt x="3579369" y="1105868"/>
                  <a:pt x="3528520" y="1211767"/>
                  <a:pt x="3537345" y="1352860"/>
                </a:cubicBezTo>
                <a:cubicBezTo>
                  <a:pt x="3546170" y="1493953"/>
                  <a:pt x="3529094" y="1625900"/>
                  <a:pt x="3537345" y="1834560"/>
                </a:cubicBezTo>
                <a:cubicBezTo>
                  <a:pt x="3545596" y="2043220"/>
                  <a:pt x="3498414" y="2133900"/>
                  <a:pt x="3537345" y="2377754"/>
                </a:cubicBezTo>
                <a:cubicBezTo>
                  <a:pt x="3576276" y="2621608"/>
                  <a:pt x="3467474" y="2871723"/>
                  <a:pt x="3537345" y="3074682"/>
                </a:cubicBezTo>
                <a:cubicBezTo>
                  <a:pt x="3321197" y="3085134"/>
                  <a:pt x="3099242" y="3058789"/>
                  <a:pt x="2912414" y="3074682"/>
                </a:cubicBezTo>
                <a:cubicBezTo>
                  <a:pt x="2725586" y="3090575"/>
                  <a:pt x="2668925" y="3074148"/>
                  <a:pt x="2428977" y="3074682"/>
                </a:cubicBezTo>
                <a:cubicBezTo>
                  <a:pt x="2189029" y="3075216"/>
                  <a:pt x="2029197" y="3054089"/>
                  <a:pt x="1910166" y="3074682"/>
                </a:cubicBezTo>
                <a:cubicBezTo>
                  <a:pt x="1791135" y="3095275"/>
                  <a:pt x="1464127" y="3062917"/>
                  <a:pt x="1320609" y="3074682"/>
                </a:cubicBezTo>
                <a:cubicBezTo>
                  <a:pt x="1177091" y="3086447"/>
                  <a:pt x="986892" y="3055956"/>
                  <a:pt x="660304" y="3074682"/>
                </a:cubicBezTo>
                <a:cubicBezTo>
                  <a:pt x="333717" y="3093408"/>
                  <a:pt x="234225" y="2998318"/>
                  <a:pt x="0" y="3074682"/>
                </a:cubicBezTo>
                <a:cubicBezTo>
                  <a:pt x="-25907" y="2947995"/>
                  <a:pt x="37251" y="2674774"/>
                  <a:pt x="0" y="2531488"/>
                </a:cubicBezTo>
                <a:cubicBezTo>
                  <a:pt x="-37251" y="2388202"/>
                  <a:pt x="55172" y="2127298"/>
                  <a:pt x="0" y="1988294"/>
                </a:cubicBezTo>
                <a:cubicBezTo>
                  <a:pt x="-55172" y="1849290"/>
                  <a:pt x="38213" y="1625629"/>
                  <a:pt x="0" y="1414354"/>
                </a:cubicBezTo>
                <a:cubicBezTo>
                  <a:pt x="-38213" y="1203079"/>
                  <a:pt x="11021" y="1141853"/>
                  <a:pt x="0" y="932654"/>
                </a:cubicBezTo>
                <a:cubicBezTo>
                  <a:pt x="-11021" y="723455"/>
                  <a:pt x="81209" y="400613"/>
                  <a:pt x="0" y="0"/>
                </a:cubicBezTo>
                <a:close/>
              </a:path>
              <a:path w="3537345" h="3074682" stroke="0" extrusionOk="0">
                <a:moveTo>
                  <a:pt x="0" y="0"/>
                </a:moveTo>
                <a:cubicBezTo>
                  <a:pt x="143755" y="-48718"/>
                  <a:pt x="326290" y="26516"/>
                  <a:pt x="483437" y="0"/>
                </a:cubicBezTo>
                <a:cubicBezTo>
                  <a:pt x="640584" y="-26516"/>
                  <a:pt x="954944" y="48624"/>
                  <a:pt x="1108368" y="0"/>
                </a:cubicBezTo>
                <a:cubicBezTo>
                  <a:pt x="1261792" y="-48624"/>
                  <a:pt x="1527961" y="4781"/>
                  <a:pt x="1768673" y="0"/>
                </a:cubicBezTo>
                <a:cubicBezTo>
                  <a:pt x="2009385" y="-4781"/>
                  <a:pt x="2037421" y="3299"/>
                  <a:pt x="2287483" y="0"/>
                </a:cubicBezTo>
                <a:cubicBezTo>
                  <a:pt x="2537545" y="-3299"/>
                  <a:pt x="2629913" y="67001"/>
                  <a:pt x="2877041" y="0"/>
                </a:cubicBezTo>
                <a:cubicBezTo>
                  <a:pt x="3124169" y="-67001"/>
                  <a:pt x="3381636" y="1438"/>
                  <a:pt x="3537345" y="0"/>
                </a:cubicBezTo>
                <a:cubicBezTo>
                  <a:pt x="3539547" y="206488"/>
                  <a:pt x="3515900" y="242816"/>
                  <a:pt x="3537345" y="420207"/>
                </a:cubicBezTo>
                <a:cubicBezTo>
                  <a:pt x="3558790" y="597598"/>
                  <a:pt x="3512885" y="743224"/>
                  <a:pt x="3537345" y="994147"/>
                </a:cubicBezTo>
                <a:cubicBezTo>
                  <a:pt x="3561805" y="1245070"/>
                  <a:pt x="3519434" y="1223036"/>
                  <a:pt x="3537345" y="1414354"/>
                </a:cubicBezTo>
                <a:cubicBezTo>
                  <a:pt x="3555256" y="1605672"/>
                  <a:pt x="3493751" y="1817045"/>
                  <a:pt x="3537345" y="1957548"/>
                </a:cubicBezTo>
                <a:cubicBezTo>
                  <a:pt x="3580939" y="2098051"/>
                  <a:pt x="3485591" y="2242974"/>
                  <a:pt x="3537345" y="2408501"/>
                </a:cubicBezTo>
                <a:cubicBezTo>
                  <a:pt x="3589099" y="2574028"/>
                  <a:pt x="3509725" y="2750832"/>
                  <a:pt x="3537345" y="3074682"/>
                </a:cubicBezTo>
                <a:cubicBezTo>
                  <a:pt x="3271668" y="3118462"/>
                  <a:pt x="3094964" y="3027355"/>
                  <a:pt x="2947788" y="3074682"/>
                </a:cubicBezTo>
                <a:cubicBezTo>
                  <a:pt x="2800612" y="3122009"/>
                  <a:pt x="2431488" y="2998828"/>
                  <a:pt x="2287483" y="3074682"/>
                </a:cubicBezTo>
                <a:cubicBezTo>
                  <a:pt x="2143479" y="3150536"/>
                  <a:pt x="1820745" y="3056408"/>
                  <a:pt x="1627179" y="3074682"/>
                </a:cubicBezTo>
                <a:cubicBezTo>
                  <a:pt x="1433613" y="3092956"/>
                  <a:pt x="1279596" y="3041572"/>
                  <a:pt x="1143742" y="3074682"/>
                </a:cubicBezTo>
                <a:cubicBezTo>
                  <a:pt x="1007888" y="3107792"/>
                  <a:pt x="784848" y="3043701"/>
                  <a:pt x="589558" y="3074682"/>
                </a:cubicBezTo>
                <a:cubicBezTo>
                  <a:pt x="394268" y="3105663"/>
                  <a:pt x="194342" y="3066443"/>
                  <a:pt x="0" y="3074682"/>
                </a:cubicBezTo>
                <a:cubicBezTo>
                  <a:pt x="-37482" y="2797056"/>
                  <a:pt x="10917" y="2656865"/>
                  <a:pt x="0" y="2500741"/>
                </a:cubicBezTo>
                <a:cubicBezTo>
                  <a:pt x="-10917" y="2344617"/>
                  <a:pt x="60710" y="2161925"/>
                  <a:pt x="0" y="1957548"/>
                </a:cubicBezTo>
                <a:cubicBezTo>
                  <a:pt x="-60710" y="1753171"/>
                  <a:pt x="54651" y="1639382"/>
                  <a:pt x="0" y="1445101"/>
                </a:cubicBezTo>
                <a:cubicBezTo>
                  <a:pt x="-54651" y="1250820"/>
                  <a:pt x="57263" y="1148768"/>
                  <a:pt x="0" y="932654"/>
                </a:cubicBezTo>
                <a:cubicBezTo>
                  <a:pt x="-57263" y="716540"/>
                  <a:pt x="35868" y="645321"/>
                  <a:pt x="0" y="450953"/>
                </a:cubicBezTo>
                <a:cubicBezTo>
                  <a:pt x="-35868" y="256585"/>
                  <a:pt x="15595" y="191248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263602865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</p:pic>
      <p:pic>
        <p:nvPicPr>
          <p:cNvPr id="5" name="Picture 4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9B620FFF-F0DE-4DD6-A559-0982E0B849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508" t="47655" r="39734" b="28157"/>
          <a:stretch/>
        </p:blipFill>
        <p:spPr>
          <a:xfrm>
            <a:off x="8162336" y="2835645"/>
            <a:ext cx="3517120" cy="3065953"/>
          </a:xfrm>
          <a:custGeom>
            <a:avLst/>
            <a:gdLst>
              <a:gd name="connsiteX0" fmla="*/ 0 w 3517120"/>
              <a:gd name="connsiteY0" fmla="*/ 0 h 3065953"/>
              <a:gd name="connsiteX1" fmla="*/ 621358 w 3517120"/>
              <a:gd name="connsiteY1" fmla="*/ 0 h 3065953"/>
              <a:gd name="connsiteX2" fmla="*/ 1207545 w 3517120"/>
              <a:gd name="connsiteY2" fmla="*/ 0 h 3065953"/>
              <a:gd name="connsiteX3" fmla="*/ 1723389 w 3517120"/>
              <a:gd name="connsiteY3" fmla="*/ 0 h 3065953"/>
              <a:gd name="connsiteX4" fmla="*/ 2309575 w 3517120"/>
              <a:gd name="connsiteY4" fmla="*/ 0 h 3065953"/>
              <a:gd name="connsiteX5" fmla="*/ 2966105 w 3517120"/>
              <a:gd name="connsiteY5" fmla="*/ 0 h 3065953"/>
              <a:gd name="connsiteX6" fmla="*/ 3517120 w 3517120"/>
              <a:gd name="connsiteY6" fmla="*/ 0 h 3065953"/>
              <a:gd name="connsiteX7" fmla="*/ 3517120 w 3517120"/>
              <a:gd name="connsiteY7" fmla="*/ 449673 h 3065953"/>
              <a:gd name="connsiteX8" fmla="*/ 3517120 w 3517120"/>
              <a:gd name="connsiteY8" fmla="*/ 899346 h 3065953"/>
              <a:gd name="connsiteX9" fmla="*/ 3517120 w 3517120"/>
              <a:gd name="connsiteY9" fmla="*/ 1318360 h 3065953"/>
              <a:gd name="connsiteX10" fmla="*/ 3517120 w 3517120"/>
              <a:gd name="connsiteY10" fmla="*/ 1768033 h 3065953"/>
              <a:gd name="connsiteX11" fmla="*/ 3517120 w 3517120"/>
              <a:gd name="connsiteY11" fmla="*/ 2187046 h 3065953"/>
              <a:gd name="connsiteX12" fmla="*/ 3517120 w 3517120"/>
              <a:gd name="connsiteY12" fmla="*/ 3065953 h 3065953"/>
              <a:gd name="connsiteX13" fmla="*/ 2930933 w 3517120"/>
              <a:gd name="connsiteY13" fmla="*/ 3065953 h 3065953"/>
              <a:gd name="connsiteX14" fmla="*/ 2379918 w 3517120"/>
              <a:gd name="connsiteY14" fmla="*/ 3065953 h 3065953"/>
              <a:gd name="connsiteX15" fmla="*/ 1793731 w 3517120"/>
              <a:gd name="connsiteY15" fmla="*/ 3065953 h 3065953"/>
              <a:gd name="connsiteX16" fmla="*/ 1313058 w 3517120"/>
              <a:gd name="connsiteY16" fmla="*/ 3065953 h 3065953"/>
              <a:gd name="connsiteX17" fmla="*/ 726871 w 3517120"/>
              <a:gd name="connsiteY17" fmla="*/ 3065953 h 3065953"/>
              <a:gd name="connsiteX18" fmla="*/ 0 w 3517120"/>
              <a:gd name="connsiteY18" fmla="*/ 3065953 h 3065953"/>
              <a:gd name="connsiteX19" fmla="*/ 0 w 3517120"/>
              <a:gd name="connsiteY19" fmla="*/ 2554961 h 3065953"/>
              <a:gd name="connsiteX20" fmla="*/ 0 w 3517120"/>
              <a:gd name="connsiteY20" fmla="*/ 2043969 h 3065953"/>
              <a:gd name="connsiteX21" fmla="*/ 0 w 3517120"/>
              <a:gd name="connsiteY21" fmla="*/ 1563636 h 3065953"/>
              <a:gd name="connsiteX22" fmla="*/ 0 w 3517120"/>
              <a:gd name="connsiteY22" fmla="*/ 1144622 h 3065953"/>
              <a:gd name="connsiteX23" fmla="*/ 0 w 3517120"/>
              <a:gd name="connsiteY23" fmla="*/ 725609 h 3065953"/>
              <a:gd name="connsiteX24" fmla="*/ 0 w 3517120"/>
              <a:gd name="connsiteY24" fmla="*/ 0 h 3065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517120" h="3065953" fill="none" extrusionOk="0">
                <a:moveTo>
                  <a:pt x="0" y="0"/>
                </a:moveTo>
                <a:cubicBezTo>
                  <a:pt x="273419" y="-38777"/>
                  <a:pt x="427871" y="36150"/>
                  <a:pt x="621358" y="0"/>
                </a:cubicBezTo>
                <a:cubicBezTo>
                  <a:pt x="814845" y="-36150"/>
                  <a:pt x="942862" y="64905"/>
                  <a:pt x="1207545" y="0"/>
                </a:cubicBezTo>
                <a:cubicBezTo>
                  <a:pt x="1472228" y="-64905"/>
                  <a:pt x="1472258" y="46408"/>
                  <a:pt x="1723389" y="0"/>
                </a:cubicBezTo>
                <a:cubicBezTo>
                  <a:pt x="1974520" y="-46408"/>
                  <a:pt x="2097488" y="44928"/>
                  <a:pt x="2309575" y="0"/>
                </a:cubicBezTo>
                <a:cubicBezTo>
                  <a:pt x="2521662" y="-44928"/>
                  <a:pt x="2661627" y="9942"/>
                  <a:pt x="2966105" y="0"/>
                </a:cubicBezTo>
                <a:cubicBezTo>
                  <a:pt x="3270583" y="-9942"/>
                  <a:pt x="3246653" y="22578"/>
                  <a:pt x="3517120" y="0"/>
                </a:cubicBezTo>
                <a:cubicBezTo>
                  <a:pt x="3546976" y="136496"/>
                  <a:pt x="3494768" y="234958"/>
                  <a:pt x="3517120" y="449673"/>
                </a:cubicBezTo>
                <a:cubicBezTo>
                  <a:pt x="3539472" y="664388"/>
                  <a:pt x="3484825" y="745756"/>
                  <a:pt x="3517120" y="899346"/>
                </a:cubicBezTo>
                <a:cubicBezTo>
                  <a:pt x="3549415" y="1052936"/>
                  <a:pt x="3482998" y="1226904"/>
                  <a:pt x="3517120" y="1318360"/>
                </a:cubicBezTo>
                <a:cubicBezTo>
                  <a:pt x="3551242" y="1409816"/>
                  <a:pt x="3470625" y="1639767"/>
                  <a:pt x="3517120" y="1768033"/>
                </a:cubicBezTo>
                <a:cubicBezTo>
                  <a:pt x="3563615" y="1896299"/>
                  <a:pt x="3482159" y="2029125"/>
                  <a:pt x="3517120" y="2187046"/>
                </a:cubicBezTo>
                <a:cubicBezTo>
                  <a:pt x="3552081" y="2344967"/>
                  <a:pt x="3516592" y="2803223"/>
                  <a:pt x="3517120" y="3065953"/>
                </a:cubicBezTo>
                <a:cubicBezTo>
                  <a:pt x="3307013" y="3106619"/>
                  <a:pt x="3123665" y="3009021"/>
                  <a:pt x="2930933" y="3065953"/>
                </a:cubicBezTo>
                <a:cubicBezTo>
                  <a:pt x="2738201" y="3122885"/>
                  <a:pt x="2654919" y="3062941"/>
                  <a:pt x="2379918" y="3065953"/>
                </a:cubicBezTo>
                <a:cubicBezTo>
                  <a:pt x="2104917" y="3068965"/>
                  <a:pt x="2073948" y="3009035"/>
                  <a:pt x="1793731" y="3065953"/>
                </a:cubicBezTo>
                <a:cubicBezTo>
                  <a:pt x="1513514" y="3122871"/>
                  <a:pt x="1453883" y="3034470"/>
                  <a:pt x="1313058" y="3065953"/>
                </a:cubicBezTo>
                <a:cubicBezTo>
                  <a:pt x="1172233" y="3097436"/>
                  <a:pt x="945812" y="3012438"/>
                  <a:pt x="726871" y="3065953"/>
                </a:cubicBezTo>
                <a:cubicBezTo>
                  <a:pt x="507930" y="3119468"/>
                  <a:pt x="179369" y="3003432"/>
                  <a:pt x="0" y="3065953"/>
                </a:cubicBezTo>
                <a:cubicBezTo>
                  <a:pt x="-29159" y="2876344"/>
                  <a:pt x="20196" y="2675868"/>
                  <a:pt x="0" y="2554961"/>
                </a:cubicBezTo>
                <a:cubicBezTo>
                  <a:pt x="-20196" y="2434054"/>
                  <a:pt x="25044" y="2204473"/>
                  <a:pt x="0" y="2043969"/>
                </a:cubicBezTo>
                <a:cubicBezTo>
                  <a:pt x="-25044" y="1883465"/>
                  <a:pt x="18873" y="1770917"/>
                  <a:pt x="0" y="1563636"/>
                </a:cubicBezTo>
                <a:cubicBezTo>
                  <a:pt x="-18873" y="1356355"/>
                  <a:pt x="42219" y="1260207"/>
                  <a:pt x="0" y="1144622"/>
                </a:cubicBezTo>
                <a:cubicBezTo>
                  <a:pt x="-42219" y="1029037"/>
                  <a:pt x="3591" y="851409"/>
                  <a:pt x="0" y="725609"/>
                </a:cubicBezTo>
                <a:cubicBezTo>
                  <a:pt x="-3591" y="599809"/>
                  <a:pt x="10842" y="221762"/>
                  <a:pt x="0" y="0"/>
                </a:cubicBezTo>
                <a:close/>
              </a:path>
              <a:path w="3517120" h="3065953" stroke="0" extrusionOk="0">
                <a:moveTo>
                  <a:pt x="0" y="0"/>
                </a:moveTo>
                <a:cubicBezTo>
                  <a:pt x="181164" y="-65070"/>
                  <a:pt x="523001" y="78271"/>
                  <a:pt x="656529" y="0"/>
                </a:cubicBezTo>
                <a:cubicBezTo>
                  <a:pt x="790057" y="-78271"/>
                  <a:pt x="954333" y="38619"/>
                  <a:pt x="1172373" y="0"/>
                </a:cubicBezTo>
                <a:cubicBezTo>
                  <a:pt x="1390413" y="-38619"/>
                  <a:pt x="1416291" y="14507"/>
                  <a:pt x="1653046" y="0"/>
                </a:cubicBezTo>
                <a:cubicBezTo>
                  <a:pt x="1889801" y="-14507"/>
                  <a:pt x="2113949" y="64171"/>
                  <a:pt x="2274404" y="0"/>
                </a:cubicBezTo>
                <a:cubicBezTo>
                  <a:pt x="2434859" y="-64171"/>
                  <a:pt x="2533219" y="6039"/>
                  <a:pt x="2755077" y="0"/>
                </a:cubicBezTo>
                <a:cubicBezTo>
                  <a:pt x="2976935" y="-6039"/>
                  <a:pt x="3339781" y="25437"/>
                  <a:pt x="3517120" y="0"/>
                </a:cubicBezTo>
                <a:cubicBezTo>
                  <a:pt x="3560262" y="169767"/>
                  <a:pt x="3490860" y="254969"/>
                  <a:pt x="3517120" y="419014"/>
                </a:cubicBezTo>
                <a:cubicBezTo>
                  <a:pt x="3543380" y="583059"/>
                  <a:pt x="3509035" y="776618"/>
                  <a:pt x="3517120" y="960665"/>
                </a:cubicBezTo>
                <a:cubicBezTo>
                  <a:pt x="3525205" y="1144712"/>
                  <a:pt x="3504020" y="1356611"/>
                  <a:pt x="3517120" y="1502317"/>
                </a:cubicBezTo>
                <a:cubicBezTo>
                  <a:pt x="3530220" y="1648023"/>
                  <a:pt x="3477486" y="1879256"/>
                  <a:pt x="3517120" y="1982650"/>
                </a:cubicBezTo>
                <a:cubicBezTo>
                  <a:pt x="3556754" y="2086044"/>
                  <a:pt x="3506013" y="2286216"/>
                  <a:pt x="3517120" y="2554961"/>
                </a:cubicBezTo>
                <a:cubicBezTo>
                  <a:pt x="3528227" y="2823706"/>
                  <a:pt x="3479240" y="2876125"/>
                  <a:pt x="3517120" y="3065953"/>
                </a:cubicBezTo>
                <a:cubicBezTo>
                  <a:pt x="3307943" y="3088524"/>
                  <a:pt x="3049393" y="3009300"/>
                  <a:pt x="2930933" y="3065953"/>
                </a:cubicBezTo>
                <a:cubicBezTo>
                  <a:pt x="2812473" y="3122606"/>
                  <a:pt x="2559899" y="3014083"/>
                  <a:pt x="2309575" y="3065953"/>
                </a:cubicBezTo>
                <a:cubicBezTo>
                  <a:pt x="2059251" y="3117823"/>
                  <a:pt x="1919438" y="2999852"/>
                  <a:pt x="1723389" y="3065953"/>
                </a:cubicBezTo>
                <a:cubicBezTo>
                  <a:pt x="1527340" y="3132054"/>
                  <a:pt x="1411607" y="3022697"/>
                  <a:pt x="1172373" y="3065953"/>
                </a:cubicBezTo>
                <a:cubicBezTo>
                  <a:pt x="933139" y="3109209"/>
                  <a:pt x="794251" y="3054317"/>
                  <a:pt x="656529" y="3065953"/>
                </a:cubicBezTo>
                <a:cubicBezTo>
                  <a:pt x="518807" y="3077589"/>
                  <a:pt x="221407" y="2990557"/>
                  <a:pt x="0" y="3065953"/>
                </a:cubicBezTo>
                <a:cubicBezTo>
                  <a:pt x="-6181" y="2952482"/>
                  <a:pt x="24626" y="2812587"/>
                  <a:pt x="0" y="2616280"/>
                </a:cubicBezTo>
                <a:cubicBezTo>
                  <a:pt x="-24626" y="2419973"/>
                  <a:pt x="48416" y="2292319"/>
                  <a:pt x="0" y="2074628"/>
                </a:cubicBezTo>
                <a:cubicBezTo>
                  <a:pt x="-48416" y="1856937"/>
                  <a:pt x="12383" y="1647541"/>
                  <a:pt x="0" y="1532977"/>
                </a:cubicBezTo>
                <a:cubicBezTo>
                  <a:pt x="-12383" y="1418413"/>
                  <a:pt x="26035" y="1156885"/>
                  <a:pt x="0" y="1021984"/>
                </a:cubicBezTo>
                <a:cubicBezTo>
                  <a:pt x="-26035" y="887083"/>
                  <a:pt x="42203" y="690967"/>
                  <a:pt x="0" y="602971"/>
                </a:cubicBezTo>
                <a:cubicBezTo>
                  <a:pt x="-42203" y="514975"/>
                  <a:pt x="59471" y="250315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40643049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E08517-9F60-01B4-89E8-AE35D5B60669}"/>
              </a:ext>
            </a:extLst>
          </p:cNvPr>
          <p:cNvSpPr txBox="1"/>
          <p:nvPr/>
        </p:nvSpPr>
        <p:spPr>
          <a:xfrm>
            <a:off x="604291" y="722840"/>
            <a:ext cx="10950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/>
              <a:t>What three things do we need to do before we can cross the road safely?</a:t>
            </a:r>
          </a:p>
        </p:txBody>
      </p:sp>
    </p:spTree>
    <p:extLst>
      <p:ext uri="{BB962C8B-B14F-4D97-AF65-F5344CB8AC3E}">
        <p14:creationId xmlns:p14="http://schemas.microsoft.com/office/powerpoint/2010/main" val="2936180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6A1FB312-7209-436C-9AB5-3033AB4D9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048" y="4655004"/>
            <a:ext cx="10923638" cy="1349096"/>
          </a:xfrm>
          <a:prstGeom prst="rect">
            <a:avLst/>
          </a:prstGeom>
        </p:spPr>
        <p:txBody>
          <a:bodyPr rot="0" vert="horz" lIns="91440" tIns="45720" rIns="91440" bIns="45720" rtlCol="0" anchor="b" anchorCtr="0">
            <a:normAutofit/>
          </a:bodyPr>
          <a:lstStyle/>
          <a:p>
            <a:pPr marL="226695" indent="-226695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200" b="1" spc="-120" dirty="0">
                <a:effectLst/>
                <a:latin typeface="+mj-lt"/>
                <a:ea typeface="+mj-ea"/>
                <a:cs typeface="+mj-cs"/>
              </a:rPr>
              <a:t>Find a safe place to cross and stop</a:t>
            </a:r>
          </a:p>
        </p:txBody>
      </p:sp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57137AD-ADA4-43A4-B382-D690048D165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7" r="4589" b="22158"/>
          <a:stretch/>
        </p:blipFill>
        <p:spPr bwMode="auto">
          <a:xfrm>
            <a:off x="903513" y="607422"/>
            <a:ext cx="5192487" cy="3648891"/>
          </a:xfrm>
          <a:custGeom>
            <a:avLst/>
            <a:gdLst>
              <a:gd name="connsiteX0" fmla="*/ 0 w 5192487"/>
              <a:gd name="connsiteY0" fmla="*/ 0 h 3648891"/>
              <a:gd name="connsiteX1" fmla="*/ 473093 w 5192487"/>
              <a:gd name="connsiteY1" fmla="*/ 0 h 3648891"/>
              <a:gd name="connsiteX2" fmla="*/ 1050036 w 5192487"/>
              <a:gd name="connsiteY2" fmla="*/ 0 h 3648891"/>
              <a:gd name="connsiteX3" fmla="*/ 1730829 w 5192487"/>
              <a:gd name="connsiteY3" fmla="*/ 0 h 3648891"/>
              <a:gd name="connsiteX4" fmla="*/ 2203922 w 5192487"/>
              <a:gd name="connsiteY4" fmla="*/ 0 h 3648891"/>
              <a:gd name="connsiteX5" fmla="*/ 2832790 w 5192487"/>
              <a:gd name="connsiteY5" fmla="*/ 0 h 3648891"/>
              <a:gd name="connsiteX6" fmla="*/ 3305883 w 5192487"/>
              <a:gd name="connsiteY6" fmla="*/ 0 h 3648891"/>
              <a:gd name="connsiteX7" fmla="*/ 3882826 w 5192487"/>
              <a:gd name="connsiteY7" fmla="*/ 0 h 3648891"/>
              <a:gd name="connsiteX8" fmla="*/ 4511694 w 5192487"/>
              <a:gd name="connsiteY8" fmla="*/ 0 h 3648891"/>
              <a:gd name="connsiteX9" fmla="*/ 5192487 w 5192487"/>
              <a:gd name="connsiteY9" fmla="*/ 0 h 3648891"/>
              <a:gd name="connsiteX10" fmla="*/ 5192487 w 5192487"/>
              <a:gd name="connsiteY10" fmla="*/ 411803 h 3648891"/>
              <a:gd name="connsiteX11" fmla="*/ 5192487 w 5192487"/>
              <a:gd name="connsiteY11" fmla="*/ 933074 h 3648891"/>
              <a:gd name="connsiteX12" fmla="*/ 5192487 w 5192487"/>
              <a:gd name="connsiteY12" fmla="*/ 1527322 h 3648891"/>
              <a:gd name="connsiteX13" fmla="*/ 5192487 w 5192487"/>
              <a:gd name="connsiteY13" fmla="*/ 2085081 h 3648891"/>
              <a:gd name="connsiteX14" fmla="*/ 5192487 w 5192487"/>
              <a:gd name="connsiteY14" fmla="*/ 2569862 h 3648891"/>
              <a:gd name="connsiteX15" fmla="*/ 5192487 w 5192487"/>
              <a:gd name="connsiteY15" fmla="*/ 3127621 h 3648891"/>
              <a:gd name="connsiteX16" fmla="*/ 5192487 w 5192487"/>
              <a:gd name="connsiteY16" fmla="*/ 3648891 h 3648891"/>
              <a:gd name="connsiteX17" fmla="*/ 4615544 w 5192487"/>
              <a:gd name="connsiteY17" fmla="*/ 3648891 h 3648891"/>
              <a:gd name="connsiteX18" fmla="*/ 3934751 w 5192487"/>
              <a:gd name="connsiteY18" fmla="*/ 3648891 h 3648891"/>
              <a:gd name="connsiteX19" fmla="*/ 3253959 w 5192487"/>
              <a:gd name="connsiteY19" fmla="*/ 3648891 h 3648891"/>
              <a:gd name="connsiteX20" fmla="*/ 2625091 w 5192487"/>
              <a:gd name="connsiteY20" fmla="*/ 3648891 h 3648891"/>
              <a:gd name="connsiteX21" fmla="*/ 1996223 w 5192487"/>
              <a:gd name="connsiteY21" fmla="*/ 3648891 h 3648891"/>
              <a:gd name="connsiteX22" fmla="*/ 1367355 w 5192487"/>
              <a:gd name="connsiteY22" fmla="*/ 3648891 h 3648891"/>
              <a:gd name="connsiteX23" fmla="*/ 894262 w 5192487"/>
              <a:gd name="connsiteY23" fmla="*/ 3648891 h 3648891"/>
              <a:gd name="connsiteX24" fmla="*/ 0 w 5192487"/>
              <a:gd name="connsiteY24" fmla="*/ 3648891 h 3648891"/>
              <a:gd name="connsiteX25" fmla="*/ 0 w 5192487"/>
              <a:gd name="connsiteY25" fmla="*/ 3127621 h 3648891"/>
              <a:gd name="connsiteX26" fmla="*/ 0 w 5192487"/>
              <a:gd name="connsiteY26" fmla="*/ 2715817 h 3648891"/>
              <a:gd name="connsiteX27" fmla="*/ 0 w 5192487"/>
              <a:gd name="connsiteY27" fmla="*/ 2158058 h 3648891"/>
              <a:gd name="connsiteX28" fmla="*/ 0 w 5192487"/>
              <a:gd name="connsiteY28" fmla="*/ 1746255 h 3648891"/>
              <a:gd name="connsiteX29" fmla="*/ 0 w 5192487"/>
              <a:gd name="connsiteY29" fmla="*/ 1224985 h 3648891"/>
              <a:gd name="connsiteX30" fmla="*/ 0 w 5192487"/>
              <a:gd name="connsiteY30" fmla="*/ 630737 h 3648891"/>
              <a:gd name="connsiteX31" fmla="*/ 0 w 5192487"/>
              <a:gd name="connsiteY31" fmla="*/ 0 h 3648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192487" h="3648891" fill="none" extrusionOk="0">
                <a:moveTo>
                  <a:pt x="0" y="0"/>
                </a:moveTo>
                <a:cubicBezTo>
                  <a:pt x="203020" y="-30503"/>
                  <a:pt x="364092" y="52687"/>
                  <a:pt x="473093" y="0"/>
                </a:cubicBezTo>
                <a:cubicBezTo>
                  <a:pt x="582094" y="-52687"/>
                  <a:pt x="845790" y="14874"/>
                  <a:pt x="1050036" y="0"/>
                </a:cubicBezTo>
                <a:cubicBezTo>
                  <a:pt x="1254282" y="-14874"/>
                  <a:pt x="1427733" y="48063"/>
                  <a:pt x="1730829" y="0"/>
                </a:cubicBezTo>
                <a:cubicBezTo>
                  <a:pt x="2033925" y="-48063"/>
                  <a:pt x="2033488" y="12226"/>
                  <a:pt x="2203922" y="0"/>
                </a:cubicBezTo>
                <a:cubicBezTo>
                  <a:pt x="2374356" y="-12226"/>
                  <a:pt x="2695324" y="60604"/>
                  <a:pt x="2832790" y="0"/>
                </a:cubicBezTo>
                <a:cubicBezTo>
                  <a:pt x="2970256" y="-60604"/>
                  <a:pt x="3090006" y="11082"/>
                  <a:pt x="3305883" y="0"/>
                </a:cubicBezTo>
                <a:cubicBezTo>
                  <a:pt x="3521760" y="-11082"/>
                  <a:pt x="3649304" y="64288"/>
                  <a:pt x="3882826" y="0"/>
                </a:cubicBezTo>
                <a:cubicBezTo>
                  <a:pt x="4116348" y="-64288"/>
                  <a:pt x="4302451" y="50936"/>
                  <a:pt x="4511694" y="0"/>
                </a:cubicBezTo>
                <a:cubicBezTo>
                  <a:pt x="4720937" y="-50936"/>
                  <a:pt x="5054926" y="7281"/>
                  <a:pt x="5192487" y="0"/>
                </a:cubicBezTo>
                <a:cubicBezTo>
                  <a:pt x="5201836" y="87010"/>
                  <a:pt x="5179397" y="275518"/>
                  <a:pt x="5192487" y="411803"/>
                </a:cubicBezTo>
                <a:cubicBezTo>
                  <a:pt x="5205577" y="548088"/>
                  <a:pt x="5183717" y="802296"/>
                  <a:pt x="5192487" y="933074"/>
                </a:cubicBezTo>
                <a:cubicBezTo>
                  <a:pt x="5201257" y="1063852"/>
                  <a:pt x="5137451" y="1241855"/>
                  <a:pt x="5192487" y="1527322"/>
                </a:cubicBezTo>
                <a:cubicBezTo>
                  <a:pt x="5247523" y="1812789"/>
                  <a:pt x="5188420" y="1826060"/>
                  <a:pt x="5192487" y="2085081"/>
                </a:cubicBezTo>
                <a:cubicBezTo>
                  <a:pt x="5196554" y="2344102"/>
                  <a:pt x="5191136" y="2455902"/>
                  <a:pt x="5192487" y="2569862"/>
                </a:cubicBezTo>
                <a:cubicBezTo>
                  <a:pt x="5193838" y="2683822"/>
                  <a:pt x="5162067" y="2864329"/>
                  <a:pt x="5192487" y="3127621"/>
                </a:cubicBezTo>
                <a:cubicBezTo>
                  <a:pt x="5222907" y="3390913"/>
                  <a:pt x="5171025" y="3477140"/>
                  <a:pt x="5192487" y="3648891"/>
                </a:cubicBezTo>
                <a:cubicBezTo>
                  <a:pt x="5063038" y="3677801"/>
                  <a:pt x="4855082" y="3603567"/>
                  <a:pt x="4615544" y="3648891"/>
                </a:cubicBezTo>
                <a:cubicBezTo>
                  <a:pt x="4376006" y="3694215"/>
                  <a:pt x="4114511" y="3586183"/>
                  <a:pt x="3934751" y="3648891"/>
                </a:cubicBezTo>
                <a:cubicBezTo>
                  <a:pt x="3754991" y="3711599"/>
                  <a:pt x="3544205" y="3574432"/>
                  <a:pt x="3253959" y="3648891"/>
                </a:cubicBezTo>
                <a:cubicBezTo>
                  <a:pt x="2963713" y="3723350"/>
                  <a:pt x="2902584" y="3622738"/>
                  <a:pt x="2625091" y="3648891"/>
                </a:cubicBezTo>
                <a:cubicBezTo>
                  <a:pt x="2347598" y="3675044"/>
                  <a:pt x="2274914" y="3619680"/>
                  <a:pt x="1996223" y="3648891"/>
                </a:cubicBezTo>
                <a:cubicBezTo>
                  <a:pt x="1717532" y="3678102"/>
                  <a:pt x="1548989" y="3621197"/>
                  <a:pt x="1367355" y="3648891"/>
                </a:cubicBezTo>
                <a:cubicBezTo>
                  <a:pt x="1185721" y="3676585"/>
                  <a:pt x="1055127" y="3637378"/>
                  <a:pt x="894262" y="3648891"/>
                </a:cubicBezTo>
                <a:cubicBezTo>
                  <a:pt x="733397" y="3660404"/>
                  <a:pt x="245273" y="3580392"/>
                  <a:pt x="0" y="3648891"/>
                </a:cubicBezTo>
                <a:cubicBezTo>
                  <a:pt x="-24436" y="3513738"/>
                  <a:pt x="1456" y="3373206"/>
                  <a:pt x="0" y="3127621"/>
                </a:cubicBezTo>
                <a:cubicBezTo>
                  <a:pt x="-1456" y="2882036"/>
                  <a:pt x="49219" y="2887586"/>
                  <a:pt x="0" y="2715817"/>
                </a:cubicBezTo>
                <a:cubicBezTo>
                  <a:pt x="-49219" y="2544048"/>
                  <a:pt x="36066" y="2356214"/>
                  <a:pt x="0" y="2158058"/>
                </a:cubicBezTo>
                <a:cubicBezTo>
                  <a:pt x="-36066" y="1959902"/>
                  <a:pt x="43240" y="1847055"/>
                  <a:pt x="0" y="1746255"/>
                </a:cubicBezTo>
                <a:cubicBezTo>
                  <a:pt x="-43240" y="1645455"/>
                  <a:pt x="59840" y="1476328"/>
                  <a:pt x="0" y="1224985"/>
                </a:cubicBezTo>
                <a:cubicBezTo>
                  <a:pt x="-59840" y="973642"/>
                  <a:pt x="8236" y="857421"/>
                  <a:pt x="0" y="630737"/>
                </a:cubicBezTo>
                <a:cubicBezTo>
                  <a:pt x="-8236" y="404053"/>
                  <a:pt x="32846" y="136572"/>
                  <a:pt x="0" y="0"/>
                </a:cubicBezTo>
                <a:close/>
              </a:path>
              <a:path w="5192487" h="3648891" stroke="0" extrusionOk="0">
                <a:moveTo>
                  <a:pt x="0" y="0"/>
                </a:moveTo>
                <a:cubicBezTo>
                  <a:pt x="245454" y="-43517"/>
                  <a:pt x="387767" y="55076"/>
                  <a:pt x="525018" y="0"/>
                </a:cubicBezTo>
                <a:cubicBezTo>
                  <a:pt x="662269" y="-55076"/>
                  <a:pt x="857881" y="49489"/>
                  <a:pt x="946187" y="0"/>
                </a:cubicBezTo>
                <a:cubicBezTo>
                  <a:pt x="1034493" y="-49489"/>
                  <a:pt x="1437915" y="41339"/>
                  <a:pt x="1626979" y="0"/>
                </a:cubicBezTo>
                <a:cubicBezTo>
                  <a:pt x="1816043" y="-41339"/>
                  <a:pt x="1901653" y="42448"/>
                  <a:pt x="2151997" y="0"/>
                </a:cubicBezTo>
                <a:cubicBezTo>
                  <a:pt x="2402341" y="-42448"/>
                  <a:pt x="2518584" y="26085"/>
                  <a:pt x="2677016" y="0"/>
                </a:cubicBezTo>
                <a:cubicBezTo>
                  <a:pt x="2835448" y="-26085"/>
                  <a:pt x="3149794" y="13433"/>
                  <a:pt x="3357808" y="0"/>
                </a:cubicBezTo>
                <a:cubicBezTo>
                  <a:pt x="3565822" y="-13433"/>
                  <a:pt x="3655464" y="50968"/>
                  <a:pt x="3830902" y="0"/>
                </a:cubicBezTo>
                <a:cubicBezTo>
                  <a:pt x="4006340" y="-50968"/>
                  <a:pt x="4327815" y="25293"/>
                  <a:pt x="4511694" y="0"/>
                </a:cubicBezTo>
                <a:cubicBezTo>
                  <a:pt x="4695573" y="-25293"/>
                  <a:pt x="4894881" y="76086"/>
                  <a:pt x="5192487" y="0"/>
                </a:cubicBezTo>
                <a:cubicBezTo>
                  <a:pt x="5223837" y="125476"/>
                  <a:pt x="5163676" y="416528"/>
                  <a:pt x="5192487" y="521270"/>
                </a:cubicBezTo>
                <a:cubicBezTo>
                  <a:pt x="5221298" y="626012"/>
                  <a:pt x="5136743" y="839539"/>
                  <a:pt x="5192487" y="1042540"/>
                </a:cubicBezTo>
                <a:cubicBezTo>
                  <a:pt x="5248231" y="1245541"/>
                  <a:pt x="5184823" y="1421839"/>
                  <a:pt x="5192487" y="1600299"/>
                </a:cubicBezTo>
                <a:cubicBezTo>
                  <a:pt x="5200151" y="1778759"/>
                  <a:pt x="5185306" y="1841154"/>
                  <a:pt x="5192487" y="2012103"/>
                </a:cubicBezTo>
                <a:cubicBezTo>
                  <a:pt x="5199668" y="2183052"/>
                  <a:pt x="5174252" y="2348340"/>
                  <a:pt x="5192487" y="2533373"/>
                </a:cubicBezTo>
                <a:cubicBezTo>
                  <a:pt x="5210722" y="2718406"/>
                  <a:pt x="5171203" y="2870055"/>
                  <a:pt x="5192487" y="3054643"/>
                </a:cubicBezTo>
                <a:cubicBezTo>
                  <a:pt x="5213771" y="3239231"/>
                  <a:pt x="5149023" y="3481891"/>
                  <a:pt x="5192487" y="3648891"/>
                </a:cubicBezTo>
                <a:cubicBezTo>
                  <a:pt x="4926513" y="3704170"/>
                  <a:pt x="4735532" y="3624735"/>
                  <a:pt x="4563619" y="3648891"/>
                </a:cubicBezTo>
                <a:cubicBezTo>
                  <a:pt x="4391706" y="3673047"/>
                  <a:pt x="4129951" y="3601788"/>
                  <a:pt x="3986676" y="3648891"/>
                </a:cubicBezTo>
                <a:cubicBezTo>
                  <a:pt x="3843401" y="3695994"/>
                  <a:pt x="3649849" y="3631302"/>
                  <a:pt x="3565508" y="3648891"/>
                </a:cubicBezTo>
                <a:cubicBezTo>
                  <a:pt x="3481167" y="3666480"/>
                  <a:pt x="3326835" y="3605388"/>
                  <a:pt x="3092414" y="3648891"/>
                </a:cubicBezTo>
                <a:cubicBezTo>
                  <a:pt x="2857993" y="3692394"/>
                  <a:pt x="2685144" y="3624934"/>
                  <a:pt x="2411622" y="3648891"/>
                </a:cubicBezTo>
                <a:cubicBezTo>
                  <a:pt x="2138100" y="3672848"/>
                  <a:pt x="2111466" y="3638786"/>
                  <a:pt x="1834679" y="3648891"/>
                </a:cubicBezTo>
                <a:cubicBezTo>
                  <a:pt x="1557892" y="3658996"/>
                  <a:pt x="1490960" y="3642360"/>
                  <a:pt x="1361585" y="3648891"/>
                </a:cubicBezTo>
                <a:cubicBezTo>
                  <a:pt x="1232210" y="3655422"/>
                  <a:pt x="944374" y="3610808"/>
                  <a:pt x="784642" y="3648891"/>
                </a:cubicBezTo>
                <a:cubicBezTo>
                  <a:pt x="624910" y="3686974"/>
                  <a:pt x="202801" y="3572376"/>
                  <a:pt x="0" y="3648891"/>
                </a:cubicBezTo>
                <a:cubicBezTo>
                  <a:pt x="-24689" y="3463629"/>
                  <a:pt x="33642" y="3429107"/>
                  <a:pt x="0" y="3237088"/>
                </a:cubicBezTo>
                <a:cubicBezTo>
                  <a:pt x="-33642" y="3045069"/>
                  <a:pt x="32087" y="2792695"/>
                  <a:pt x="0" y="2679329"/>
                </a:cubicBezTo>
                <a:cubicBezTo>
                  <a:pt x="-32087" y="2565963"/>
                  <a:pt x="50385" y="2419966"/>
                  <a:pt x="0" y="2231036"/>
                </a:cubicBezTo>
                <a:cubicBezTo>
                  <a:pt x="-50385" y="2042106"/>
                  <a:pt x="35238" y="1863781"/>
                  <a:pt x="0" y="1636788"/>
                </a:cubicBezTo>
                <a:cubicBezTo>
                  <a:pt x="-35238" y="1409795"/>
                  <a:pt x="12004" y="1259560"/>
                  <a:pt x="0" y="1152007"/>
                </a:cubicBezTo>
                <a:cubicBezTo>
                  <a:pt x="-12004" y="1044454"/>
                  <a:pt x="9059" y="926350"/>
                  <a:pt x="0" y="740204"/>
                </a:cubicBezTo>
                <a:cubicBezTo>
                  <a:pt x="-9059" y="554058"/>
                  <a:pt x="27224" y="340935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Graphical user interface, diagram, application&#10;&#10;Description automatically generated with medium confidence">
            <a:extLst>
              <a:ext uri="{FF2B5EF4-FFF2-40B4-BE49-F238E27FC236}">
                <a16:creationId xmlns:a16="http://schemas.microsoft.com/office/drawing/2014/main" id="{754EB086-187A-4963-9881-E2310DBC0C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793" t="32497" r="57633" b="63959"/>
          <a:stretch/>
        </p:blipFill>
        <p:spPr>
          <a:xfrm>
            <a:off x="6606208" y="1905001"/>
            <a:ext cx="5313649" cy="1251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23990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F92D7510-BEF3-47B8-A23E-CFE3B8161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181" y="4193579"/>
            <a:ext cx="10923638" cy="1349096"/>
          </a:xfrm>
          <a:prstGeom prst="rect">
            <a:avLst/>
          </a:prstGeom>
        </p:spPr>
        <p:txBody>
          <a:bodyPr rot="0" vert="horz" lIns="91440" tIns="45720" rIns="91440" bIns="45720" rtlCol="0" anchor="b" anchorCtr="0">
            <a:normAutofit lnSpcReduction="10000"/>
          </a:bodyPr>
          <a:lstStyle/>
          <a:p>
            <a:pPr marL="226695" indent="-226695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spc="-120">
                <a:effectLst/>
                <a:latin typeface="+mj-lt"/>
                <a:ea typeface="+mj-ea"/>
                <a:cs typeface="+mj-cs"/>
              </a:rPr>
              <a:t> </a:t>
            </a:r>
          </a:p>
          <a:p>
            <a:pPr marL="226695" indent="-226695"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spc="-120">
                <a:effectLst/>
                <a:latin typeface="+mj-lt"/>
                <a:ea typeface="+mj-ea"/>
                <a:cs typeface="+mj-cs"/>
              </a:rPr>
              <a:t>Stop just before you get to the kerb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15D1D8B-868E-4DBC-AEF9-7D49D61BD56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-1" r="5182" b="26708"/>
          <a:stretch/>
        </p:blipFill>
        <p:spPr bwMode="auto">
          <a:xfrm>
            <a:off x="635455" y="587781"/>
            <a:ext cx="5334000" cy="3429047"/>
          </a:xfrm>
          <a:custGeom>
            <a:avLst/>
            <a:gdLst>
              <a:gd name="connsiteX0" fmla="*/ 0 w 5334000"/>
              <a:gd name="connsiteY0" fmla="*/ 0 h 3429047"/>
              <a:gd name="connsiteX1" fmla="*/ 432647 w 5334000"/>
              <a:gd name="connsiteY1" fmla="*/ 0 h 3429047"/>
              <a:gd name="connsiteX2" fmla="*/ 1078653 w 5334000"/>
              <a:gd name="connsiteY2" fmla="*/ 0 h 3429047"/>
              <a:gd name="connsiteX3" fmla="*/ 1617980 w 5334000"/>
              <a:gd name="connsiteY3" fmla="*/ 0 h 3429047"/>
              <a:gd name="connsiteX4" fmla="*/ 2210647 w 5334000"/>
              <a:gd name="connsiteY4" fmla="*/ 0 h 3429047"/>
              <a:gd name="connsiteX5" fmla="*/ 2909993 w 5334000"/>
              <a:gd name="connsiteY5" fmla="*/ 0 h 3429047"/>
              <a:gd name="connsiteX6" fmla="*/ 3395980 w 5334000"/>
              <a:gd name="connsiteY6" fmla="*/ 0 h 3429047"/>
              <a:gd name="connsiteX7" fmla="*/ 4041987 w 5334000"/>
              <a:gd name="connsiteY7" fmla="*/ 0 h 3429047"/>
              <a:gd name="connsiteX8" fmla="*/ 4527973 w 5334000"/>
              <a:gd name="connsiteY8" fmla="*/ 0 h 3429047"/>
              <a:gd name="connsiteX9" fmla="*/ 5334000 w 5334000"/>
              <a:gd name="connsiteY9" fmla="*/ 0 h 3429047"/>
              <a:gd name="connsiteX10" fmla="*/ 5334000 w 5334000"/>
              <a:gd name="connsiteY10" fmla="*/ 605798 h 3429047"/>
              <a:gd name="connsiteX11" fmla="*/ 5334000 w 5334000"/>
              <a:gd name="connsiteY11" fmla="*/ 1108725 h 3429047"/>
              <a:gd name="connsiteX12" fmla="*/ 5334000 w 5334000"/>
              <a:gd name="connsiteY12" fmla="*/ 1748814 h 3429047"/>
              <a:gd name="connsiteX13" fmla="*/ 5334000 w 5334000"/>
              <a:gd name="connsiteY13" fmla="*/ 2320322 h 3429047"/>
              <a:gd name="connsiteX14" fmla="*/ 5334000 w 5334000"/>
              <a:gd name="connsiteY14" fmla="*/ 3429047 h 3429047"/>
              <a:gd name="connsiteX15" fmla="*/ 4687993 w 5334000"/>
              <a:gd name="connsiteY15" fmla="*/ 3429047 h 3429047"/>
              <a:gd name="connsiteX16" fmla="*/ 4095327 w 5334000"/>
              <a:gd name="connsiteY16" fmla="*/ 3429047 h 3429047"/>
              <a:gd name="connsiteX17" fmla="*/ 3556000 w 5334000"/>
              <a:gd name="connsiteY17" fmla="*/ 3429047 h 3429047"/>
              <a:gd name="connsiteX18" fmla="*/ 2909993 w 5334000"/>
              <a:gd name="connsiteY18" fmla="*/ 3429047 h 3429047"/>
              <a:gd name="connsiteX19" fmla="*/ 2317327 w 5334000"/>
              <a:gd name="connsiteY19" fmla="*/ 3429047 h 3429047"/>
              <a:gd name="connsiteX20" fmla="*/ 1617980 w 5334000"/>
              <a:gd name="connsiteY20" fmla="*/ 3429047 h 3429047"/>
              <a:gd name="connsiteX21" fmla="*/ 918633 w 5334000"/>
              <a:gd name="connsiteY21" fmla="*/ 3429047 h 3429047"/>
              <a:gd name="connsiteX22" fmla="*/ 0 w 5334000"/>
              <a:gd name="connsiteY22" fmla="*/ 3429047 h 3429047"/>
              <a:gd name="connsiteX23" fmla="*/ 0 w 5334000"/>
              <a:gd name="connsiteY23" fmla="*/ 2823249 h 3429047"/>
              <a:gd name="connsiteX24" fmla="*/ 0 w 5334000"/>
              <a:gd name="connsiteY24" fmla="*/ 2217450 h 3429047"/>
              <a:gd name="connsiteX25" fmla="*/ 0 w 5334000"/>
              <a:gd name="connsiteY25" fmla="*/ 1645943 h 3429047"/>
              <a:gd name="connsiteX26" fmla="*/ 0 w 5334000"/>
              <a:gd name="connsiteY26" fmla="*/ 1074435 h 3429047"/>
              <a:gd name="connsiteX27" fmla="*/ 0 w 5334000"/>
              <a:gd name="connsiteY27" fmla="*/ 502927 h 3429047"/>
              <a:gd name="connsiteX28" fmla="*/ 0 w 5334000"/>
              <a:gd name="connsiteY28" fmla="*/ 0 h 3429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5334000" h="3429047" fill="none" extrusionOk="0">
                <a:moveTo>
                  <a:pt x="0" y="0"/>
                </a:moveTo>
                <a:cubicBezTo>
                  <a:pt x="99011" y="-48342"/>
                  <a:pt x="221206" y="5269"/>
                  <a:pt x="432647" y="0"/>
                </a:cubicBezTo>
                <a:cubicBezTo>
                  <a:pt x="644088" y="-5269"/>
                  <a:pt x="874455" y="32171"/>
                  <a:pt x="1078653" y="0"/>
                </a:cubicBezTo>
                <a:cubicBezTo>
                  <a:pt x="1282851" y="-32171"/>
                  <a:pt x="1412532" y="43767"/>
                  <a:pt x="1617980" y="0"/>
                </a:cubicBezTo>
                <a:cubicBezTo>
                  <a:pt x="1823428" y="-43767"/>
                  <a:pt x="1984477" y="33794"/>
                  <a:pt x="2210647" y="0"/>
                </a:cubicBezTo>
                <a:cubicBezTo>
                  <a:pt x="2436817" y="-33794"/>
                  <a:pt x="2710931" y="26538"/>
                  <a:pt x="2909993" y="0"/>
                </a:cubicBezTo>
                <a:cubicBezTo>
                  <a:pt x="3109055" y="-26538"/>
                  <a:pt x="3237908" y="33308"/>
                  <a:pt x="3395980" y="0"/>
                </a:cubicBezTo>
                <a:cubicBezTo>
                  <a:pt x="3554052" y="-33308"/>
                  <a:pt x="3869522" y="39071"/>
                  <a:pt x="4041987" y="0"/>
                </a:cubicBezTo>
                <a:cubicBezTo>
                  <a:pt x="4214452" y="-39071"/>
                  <a:pt x="4395438" y="47223"/>
                  <a:pt x="4527973" y="0"/>
                </a:cubicBezTo>
                <a:cubicBezTo>
                  <a:pt x="4660508" y="-47223"/>
                  <a:pt x="5091943" y="23411"/>
                  <a:pt x="5334000" y="0"/>
                </a:cubicBezTo>
                <a:cubicBezTo>
                  <a:pt x="5371320" y="251174"/>
                  <a:pt x="5303453" y="309875"/>
                  <a:pt x="5334000" y="605798"/>
                </a:cubicBezTo>
                <a:cubicBezTo>
                  <a:pt x="5364547" y="901721"/>
                  <a:pt x="5303651" y="946319"/>
                  <a:pt x="5334000" y="1108725"/>
                </a:cubicBezTo>
                <a:cubicBezTo>
                  <a:pt x="5364349" y="1271131"/>
                  <a:pt x="5329183" y="1463381"/>
                  <a:pt x="5334000" y="1748814"/>
                </a:cubicBezTo>
                <a:cubicBezTo>
                  <a:pt x="5338817" y="2034247"/>
                  <a:pt x="5314737" y="2059279"/>
                  <a:pt x="5334000" y="2320322"/>
                </a:cubicBezTo>
                <a:cubicBezTo>
                  <a:pt x="5353263" y="2581365"/>
                  <a:pt x="5314428" y="2954885"/>
                  <a:pt x="5334000" y="3429047"/>
                </a:cubicBezTo>
                <a:cubicBezTo>
                  <a:pt x="5150356" y="3490814"/>
                  <a:pt x="4989058" y="3387945"/>
                  <a:pt x="4687993" y="3429047"/>
                </a:cubicBezTo>
                <a:cubicBezTo>
                  <a:pt x="4386928" y="3470149"/>
                  <a:pt x="4351212" y="3424061"/>
                  <a:pt x="4095327" y="3429047"/>
                </a:cubicBezTo>
                <a:cubicBezTo>
                  <a:pt x="3839442" y="3434033"/>
                  <a:pt x="3693584" y="3395850"/>
                  <a:pt x="3556000" y="3429047"/>
                </a:cubicBezTo>
                <a:cubicBezTo>
                  <a:pt x="3418416" y="3462244"/>
                  <a:pt x="3136862" y="3410751"/>
                  <a:pt x="2909993" y="3429047"/>
                </a:cubicBezTo>
                <a:cubicBezTo>
                  <a:pt x="2683124" y="3447343"/>
                  <a:pt x="2611258" y="3389104"/>
                  <a:pt x="2317327" y="3429047"/>
                </a:cubicBezTo>
                <a:cubicBezTo>
                  <a:pt x="2023396" y="3468990"/>
                  <a:pt x="1791813" y="3421557"/>
                  <a:pt x="1617980" y="3429047"/>
                </a:cubicBezTo>
                <a:cubicBezTo>
                  <a:pt x="1444147" y="3436537"/>
                  <a:pt x="1250992" y="3370193"/>
                  <a:pt x="918633" y="3429047"/>
                </a:cubicBezTo>
                <a:cubicBezTo>
                  <a:pt x="586274" y="3487901"/>
                  <a:pt x="338030" y="3362310"/>
                  <a:pt x="0" y="3429047"/>
                </a:cubicBezTo>
                <a:cubicBezTo>
                  <a:pt x="-14791" y="3153978"/>
                  <a:pt x="2595" y="3094748"/>
                  <a:pt x="0" y="2823249"/>
                </a:cubicBezTo>
                <a:cubicBezTo>
                  <a:pt x="-2595" y="2551750"/>
                  <a:pt x="14497" y="2391287"/>
                  <a:pt x="0" y="2217450"/>
                </a:cubicBezTo>
                <a:cubicBezTo>
                  <a:pt x="-14497" y="2043613"/>
                  <a:pt x="40064" y="1811020"/>
                  <a:pt x="0" y="1645943"/>
                </a:cubicBezTo>
                <a:cubicBezTo>
                  <a:pt x="-40064" y="1480866"/>
                  <a:pt x="66069" y="1201795"/>
                  <a:pt x="0" y="1074435"/>
                </a:cubicBezTo>
                <a:cubicBezTo>
                  <a:pt x="-66069" y="947075"/>
                  <a:pt x="36650" y="707606"/>
                  <a:pt x="0" y="502927"/>
                </a:cubicBezTo>
                <a:cubicBezTo>
                  <a:pt x="-36650" y="298248"/>
                  <a:pt x="19753" y="198171"/>
                  <a:pt x="0" y="0"/>
                </a:cubicBezTo>
                <a:close/>
              </a:path>
              <a:path w="5334000" h="3429047" stroke="0" extrusionOk="0">
                <a:moveTo>
                  <a:pt x="0" y="0"/>
                </a:moveTo>
                <a:cubicBezTo>
                  <a:pt x="223650" y="-30166"/>
                  <a:pt x="301077" y="52504"/>
                  <a:pt x="539327" y="0"/>
                </a:cubicBezTo>
                <a:cubicBezTo>
                  <a:pt x="777577" y="-52504"/>
                  <a:pt x="879425" y="33785"/>
                  <a:pt x="971973" y="0"/>
                </a:cubicBezTo>
                <a:cubicBezTo>
                  <a:pt x="1064521" y="-33785"/>
                  <a:pt x="1508842" y="78318"/>
                  <a:pt x="1671320" y="0"/>
                </a:cubicBezTo>
                <a:cubicBezTo>
                  <a:pt x="1833798" y="-78318"/>
                  <a:pt x="1980570" y="11138"/>
                  <a:pt x="2210647" y="0"/>
                </a:cubicBezTo>
                <a:cubicBezTo>
                  <a:pt x="2440724" y="-11138"/>
                  <a:pt x="2583804" y="33748"/>
                  <a:pt x="2749973" y="0"/>
                </a:cubicBezTo>
                <a:cubicBezTo>
                  <a:pt x="2916142" y="-33748"/>
                  <a:pt x="3215256" y="32701"/>
                  <a:pt x="3449320" y="0"/>
                </a:cubicBezTo>
                <a:cubicBezTo>
                  <a:pt x="3683384" y="-32701"/>
                  <a:pt x="3746285" y="1606"/>
                  <a:pt x="3935307" y="0"/>
                </a:cubicBezTo>
                <a:cubicBezTo>
                  <a:pt x="4124329" y="-1606"/>
                  <a:pt x="4407506" y="17076"/>
                  <a:pt x="4634653" y="0"/>
                </a:cubicBezTo>
                <a:cubicBezTo>
                  <a:pt x="4861800" y="-17076"/>
                  <a:pt x="5051894" y="46925"/>
                  <a:pt x="5334000" y="0"/>
                </a:cubicBezTo>
                <a:cubicBezTo>
                  <a:pt x="5375474" y="133894"/>
                  <a:pt x="5323149" y="309293"/>
                  <a:pt x="5334000" y="571508"/>
                </a:cubicBezTo>
                <a:cubicBezTo>
                  <a:pt x="5344851" y="833723"/>
                  <a:pt x="5279928" y="860869"/>
                  <a:pt x="5334000" y="1143016"/>
                </a:cubicBezTo>
                <a:cubicBezTo>
                  <a:pt x="5388072" y="1425163"/>
                  <a:pt x="5294237" y="1455989"/>
                  <a:pt x="5334000" y="1748814"/>
                </a:cubicBezTo>
                <a:cubicBezTo>
                  <a:pt x="5373763" y="2041639"/>
                  <a:pt x="5319046" y="2012414"/>
                  <a:pt x="5334000" y="2217450"/>
                </a:cubicBezTo>
                <a:cubicBezTo>
                  <a:pt x="5348954" y="2422486"/>
                  <a:pt x="5304313" y="2603108"/>
                  <a:pt x="5334000" y="2788958"/>
                </a:cubicBezTo>
                <a:cubicBezTo>
                  <a:pt x="5363687" y="2974808"/>
                  <a:pt x="5290075" y="3161497"/>
                  <a:pt x="5334000" y="3429047"/>
                </a:cubicBezTo>
                <a:cubicBezTo>
                  <a:pt x="5088768" y="3489965"/>
                  <a:pt x="4879027" y="3405475"/>
                  <a:pt x="4741333" y="3429047"/>
                </a:cubicBezTo>
                <a:cubicBezTo>
                  <a:pt x="4603639" y="3452619"/>
                  <a:pt x="4259022" y="3349749"/>
                  <a:pt x="4041987" y="3429047"/>
                </a:cubicBezTo>
                <a:cubicBezTo>
                  <a:pt x="3824952" y="3508345"/>
                  <a:pt x="3690508" y="3406091"/>
                  <a:pt x="3449320" y="3429047"/>
                </a:cubicBezTo>
                <a:cubicBezTo>
                  <a:pt x="3208132" y="3452003"/>
                  <a:pt x="3104196" y="3417211"/>
                  <a:pt x="3016673" y="3429047"/>
                </a:cubicBezTo>
                <a:cubicBezTo>
                  <a:pt x="2929150" y="3440883"/>
                  <a:pt x="2684474" y="3391674"/>
                  <a:pt x="2530687" y="3429047"/>
                </a:cubicBezTo>
                <a:cubicBezTo>
                  <a:pt x="2376900" y="3466420"/>
                  <a:pt x="2135202" y="3383989"/>
                  <a:pt x="1831340" y="3429047"/>
                </a:cubicBezTo>
                <a:cubicBezTo>
                  <a:pt x="1527478" y="3474105"/>
                  <a:pt x="1364791" y="3409493"/>
                  <a:pt x="1238673" y="3429047"/>
                </a:cubicBezTo>
                <a:cubicBezTo>
                  <a:pt x="1112555" y="3448601"/>
                  <a:pt x="907143" y="3420098"/>
                  <a:pt x="752687" y="3429047"/>
                </a:cubicBezTo>
                <a:cubicBezTo>
                  <a:pt x="598231" y="3437996"/>
                  <a:pt x="277254" y="3345292"/>
                  <a:pt x="0" y="3429047"/>
                </a:cubicBezTo>
                <a:cubicBezTo>
                  <a:pt x="-34313" y="3307054"/>
                  <a:pt x="35791" y="3079125"/>
                  <a:pt x="0" y="2960411"/>
                </a:cubicBezTo>
                <a:cubicBezTo>
                  <a:pt x="-35791" y="2841697"/>
                  <a:pt x="55645" y="2637261"/>
                  <a:pt x="0" y="2491774"/>
                </a:cubicBezTo>
                <a:cubicBezTo>
                  <a:pt x="-55645" y="2346287"/>
                  <a:pt x="27823" y="2008916"/>
                  <a:pt x="0" y="1885976"/>
                </a:cubicBezTo>
                <a:cubicBezTo>
                  <a:pt x="-27823" y="1763036"/>
                  <a:pt x="31717" y="1526752"/>
                  <a:pt x="0" y="1383049"/>
                </a:cubicBezTo>
                <a:cubicBezTo>
                  <a:pt x="-31717" y="1239346"/>
                  <a:pt x="34112" y="906921"/>
                  <a:pt x="0" y="742960"/>
                </a:cubicBezTo>
                <a:cubicBezTo>
                  <a:pt x="-34112" y="578999"/>
                  <a:pt x="73914" y="329630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CB8406-25FC-46E1-AB4B-B6F3E92B70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449" t="32274" r="37875" b="63832"/>
          <a:stretch/>
        </p:blipFill>
        <p:spPr>
          <a:xfrm>
            <a:off x="7336971" y="1315325"/>
            <a:ext cx="3918858" cy="1737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4085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F92D7510-BEF3-47B8-A23E-CFE3B8161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1" y="4597081"/>
            <a:ext cx="10762385" cy="1349096"/>
          </a:xfrm>
          <a:prstGeom prst="rect">
            <a:avLst/>
          </a:prstGeom>
        </p:spPr>
        <p:txBody>
          <a:bodyPr rot="0" vert="horz" lIns="91440" tIns="45720" rIns="91440" bIns="45720" rtlCol="0" anchor="b" anchorCtr="0">
            <a:normAutofit fontScale="92500" lnSpcReduction="10000"/>
          </a:bodyPr>
          <a:lstStyle/>
          <a:p>
            <a:pPr marL="226695" indent="-226695"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spc="-120" dirty="0">
                <a:effectLst/>
                <a:latin typeface="+mj-lt"/>
                <a:ea typeface="+mj-ea"/>
                <a:cs typeface="+mj-cs"/>
              </a:rPr>
              <a:t> </a:t>
            </a:r>
          </a:p>
          <a:p>
            <a:pPr marL="226695" indent="-226695"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b="1" spc="-120" dirty="0">
                <a:effectLst/>
                <a:latin typeface="+mj-lt"/>
                <a:ea typeface="+mj-ea"/>
                <a:cs typeface="+mj-cs"/>
              </a:rPr>
              <a:t>Look and listen all around for traffic</a:t>
            </a:r>
          </a:p>
        </p:txBody>
      </p:sp>
      <p:pic>
        <p:nvPicPr>
          <p:cNvPr id="7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F7DD8D37-601E-4DFF-91AA-3D6528387D77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9" t="809" r="21825" b="22300"/>
          <a:stretch/>
        </p:blipFill>
        <p:spPr bwMode="auto">
          <a:xfrm>
            <a:off x="165234" y="839498"/>
            <a:ext cx="4212773" cy="3645415"/>
          </a:xfrm>
          <a:custGeom>
            <a:avLst/>
            <a:gdLst>
              <a:gd name="connsiteX0" fmla="*/ 0 w 4212773"/>
              <a:gd name="connsiteY0" fmla="*/ 0 h 3645415"/>
              <a:gd name="connsiteX1" fmla="*/ 400213 w 4212773"/>
              <a:gd name="connsiteY1" fmla="*/ 0 h 3645415"/>
              <a:gd name="connsiteX2" fmla="*/ 968938 w 4212773"/>
              <a:gd name="connsiteY2" fmla="*/ 0 h 3645415"/>
              <a:gd name="connsiteX3" fmla="*/ 1453407 w 4212773"/>
              <a:gd name="connsiteY3" fmla="*/ 0 h 3645415"/>
              <a:gd name="connsiteX4" fmla="*/ 1980003 w 4212773"/>
              <a:gd name="connsiteY4" fmla="*/ 0 h 3645415"/>
              <a:gd name="connsiteX5" fmla="*/ 2590855 w 4212773"/>
              <a:gd name="connsiteY5" fmla="*/ 0 h 3645415"/>
              <a:gd name="connsiteX6" fmla="*/ 3033197 w 4212773"/>
              <a:gd name="connsiteY6" fmla="*/ 0 h 3645415"/>
              <a:gd name="connsiteX7" fmla="*/ 3601921 w 4212773"/>
              <a:gd name="connsiteY7" fmla="*/ 0 h 3645415"/>
              <a:gd name="connsiteX8" fmla="*/ 4212773 w 4212773"/>
              <a:gd name="connsiteY8" fmla="*/ 0 h 3645415"/>
              <a:gd name="connsiteX9" fmla="*/ 4212773 w 4212773"/>
              <a:gd name="connsiteY9" fmla="*/ 520774 h 3645415"/>
              <a:gd name="connsiteX10" fmla="*/ 4212773 w 4212773"/>
              <a:gd name="connsiteY10" fmla="*/ 1041547 h 3645415"/>
              <a:gd name="connsiteX11" fmla="*/ 4212773 w 4212773"/>
              <a:gd name="connsiteY11" fmla="*/ 1489412 h 3645415"/>
              <a:gd name="connsiteX12" fmla="*/ 4212773 w 4212773"/>
              <a:gd name="connsiteY12" fmla="*/ 2083094 h 3645415"/>
              <a:gd name="connsiteX13" fmla="*/ 4212773 w 4212773"/>
              <a:gd name="connsiteY13" fmla="*/ 2603868 h 3645415"/>
              <a:gd name="connsiteX14" fmla="*/ 4212773 w 4212773"/>
              <a:gd name="connsiteY14" fmla="*/ 3197550 h 3645415"/>
              <a:gd name="connsiteX15" fmla="*/ 4212773 w 4212773"/>
              <a:gd name="connsiteY15" fmla="*/ 3645415 h 3645415"/>
              <a:gd name="connsiteX16" fmla="*/ 3728304 w 4212773"/>
              <a:gd name="connsiteY16" fmla="*/ 3645415 h 3645415"/>
              <a:gd name="connsiteX17" fmla="*/ 3243835 w 4212773"/>
              <a:gd name="connsiteY17" fmla="*/ 3645415 h 3645415"/>
              <a:gd name="connsiteX18" fmla="*/ 2675111 w 4212773"/>
              <a:gd name="connsiteY18" fmla="*/ 3645415 h 3645415"/>
              <a:gd name="connsiteX19" fmla="*/ 2148514 w 4212773"/>
              <a:gd name="connsiteY19" fmla="*/ 3645415 h 3645415"/>
              <a:gd name="connsiteX20" fmla="*/ 1537662 w 4212773"/>
              <a:gd name="connsiteY20" fmla="*/ 3645415 h 3645415"/>
              <a:gd name="connsiteX21" fmla="*/ 926810 w 4212773"/>
              <a:gd name="connsiteY21" fmla="*/ 3645415 h 3645415"/>
              <a:gd name="connsiteX22" fmla="*/ 0 w 4212773"/>
              <a:gd name="connsiteY22" fmla="*/ 3645415 h 3645415"/>
              <a:gd name="connsiteX23" fmla="*/ 0 w 4212773"/>
              <a:gd name="connsiteY23" fmla="*/ 3088187 h 3645415"/>
              <a:gd name="connsiteX24" fmla="*/ 0 w 4212773"/>
              <a:gd name="connsiteY24" fmla="*/ 2530960 h 3645415"/>
              <a:gd name="connsiteX25" fmla="*/ 0 w 4212773"/>
              <a:gd name="connsiteY25" fmla="*/ 2010186 h 3645415"/>
              <a:gd name="connsiteX26" fmla="*/ 0 w 4212773"/>
              <a:gd name="connsiteY26" fmla="*/ 1489412 h 3645415"/>
              <a:gd name="connsiteX27" fmla="*/ 0 w 4212773"/>
              <a:gd name="connsiteY27" fmla="*/ 968639 h 3645415"/>
              <a:gd name="connsiteX28" fmla="*/ 0 w 4212773"/>
              <a:gd name="connsiteY28" fmla="*/ 557228 h 3645415"/>
              <a:gd name="connsiteX29" fmla="*/ 0 w 4212773"/>
              <a:gd name="connsiteY29" fmla="*/ 0 h 364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212773" h="3645415" fill="none" extrusionOk="0">
                <a:moveTo>
                  <a:pt x="0" y="0"/>
                </a:moveTo>
                <a:cubicBezTo>
                  <a:pt x="90470" y="-45133"/>
                  <a:pt x="319058" y="42738"/>
                  <a:pt x="400213" y="0"/>
                </a:cubicBezTo>
                <a:cubicBezTo>
                  <a:pt x="481368" y="-42738"/>
                  <a:pt x="828256" y="37309"/>
                  <a:pt x="968938" y="0"/>
                </a:cubicBezTo>
                <a:cubicBezTo>
                  <a:pt x="1109621" y="-37309"/>
                  <a:pt x="1261421" y="29529"/>
                  <a:pt x="1453407" y="0"/>
                </a:cubicBezTo>
                <a:cubicBezTo>
                  <a:pt x="1645393" y="-29529"/>
                  <a:pt x="1784159" y="55683"/>
                  <a:pt x="1980003" y="0"/>
                </a:cubicBezTo>
                <a:cubicBezTo>
                  <a:pt x="2175847" y="-55683"/>
                  <a:pt x="2318649" y="12050"/>
                  <a:pt x="2590855" y="0"/>
                </a:cubicBezTo>
                <a:cubicBezTo>
                  <a:pt x="2863061" y="-12050"/>
                  <a:pt x="2876867" y="26087"/>
                  <a:pt x="3033197" y="0"/>
                </a:cubicBezTo>
                <a:cubicBezTo>
                  <a:pt x="3189527" y="-26087"/>
                  <a:pt x="3462651" y="3885"/>
                  <a:pt x="3601921" y="0"/>
                </a:cubicBezTo>
                <a:cubicBezTo>
                  <a:pt x="3741191" y="-3885"/>
                  <a:pt x="3932969" y="63032"/>
                  <a:pt x="4212773" y="0"/>
                </a:cubicBezTo>
                <a:cubicBezTo>
                  <a:pt x="4242976" y="221538"/>
                  <a:pt x="4186978" y="304512"/>
                  <a:pt x="4212773" y="520774"/>
                </a:cubicBezTo>
                <a:cubicBezTo>
                  <a:pt x="4238568" y="737036"/>
                  <a:pt x="4175430" y="877488"/>
                  <a:pt x="4212773" y="1041547"/>
                </a:cubicBezTo>
                <a:cubicBezTo>
                  <a:pt x="4250116" y="1205606"/>
                  <a:pt x="4179679" y="1301516"/>
                  <a:pt x="4212773" y="1489412"/>
                </a:cubicBezTo>
                <a:cubicBezTo>
                  <a:pt x="4245867" y="1677308"/>
                  <a:pt x="4183395" y="1943052"/>
                  <a:pt x="4212773" y="2083094"/>
                </a:cubicBezTo>
                <a:cubicBezTo>
                  <a:pt x="4242151" y="2223136"/>
                  <a:pt x="4206460" y="2432816"/>
                  <a:pt x="4212773" y="2603868"/>
                </a:cubicBezTo>
                <a:cubicBezTo>
                  <a:pt x="4219086" y="2774920"/>
                  <a:pt x="4176202" y="3014955"/>
                  <a:pt x="4212773" y="3197550"/>
                </a:cubicBezTo>
                <a:cubicBezTo>
                  <a:pt x="4249344" y="3380145"/>
                  <a:pt x="4177134" y="3540186"/>
                  <a:pt x="4212773" y="3645415"/>
                </a:cubicBezTo>
                <a:cubicBezTo>
                  <a:pt x="4018257" y="3647581"/>
                  <a:pt x="3939486" y="3634822"/>
                  <a:pt x="3728304" y="3645415"/>
                </a:cubicBezTo>
                <a:cubicBezTo>
                  <a:pt x="3517122" y="3656008"/>
                  <a:pt x="3441366" y="3644618"/>
                  <a:pt x="3243835" y="3645415"/>
                </a:cubicBezTo>
                <a:cubicBezTo>
                  <a:pt x="3046304" y="3646212"/>
                  <a:pt x="2832783" y="3580700"/>
                  <a:pt x="2675111" y="3645415"/>
                </a:cubicBezTo>
                <a:cubicBezTo>
                  <a:pt x="2517439" y="3710130"/>
                  <a:pt x="2257987" y="3592828"/>
                  <a:pt x="2148514" y="3645415"/>
                </a:cubicBezTo>
                <a:cubicBezTo>
                  <a:pt x="2039041" y="3698002"/>
                  <a:pt x="1783511" y="3626767"/>
                  <a:pt x="1537662" y="3645415"/>
                </a:cubicBezTo>
                <a:cubicBezTo>
                  <a:pt x="1291813" y="3664063"/>
                  <a:pt x="1224570" y="3603374"/>
                  <a:pt x="926810" y="3645415"/>
                </a:cubicBezTo>
                <a:cubicBezTo>
                  <a:pt x="629050" y="3687456"/>
                  <a:pt x="280450" y="3615656"/>
                  <a:pt x="0" y="3645415"/>
                </a:cubicBezTo>
                <a:cubicBezTo>
                  <a:pt x="-14766" y="3416122"/>
                  <a:pt x="46510" y="3205584"/>
                  <a:pt x="0" y="3088187"/>
                </a:cubicBezTo>
                <a:cubicBezTo>
                  <a:pt x="-46510" y="2970790"/>
                  <a:pt x="10632" y="2798194"/>
                  <a:pt x="0" y="2530960"/>
                </a:cubicBezTo>
                <a:cubicBezTo>
                  <a:pt x="-10632" y="2263726"/>
                  <a:pt x="61894" y="2233891"/>
                  <a:pt x="0" y="2010186"/>
                </a:cubicBezTo>
                <a:cubicBezTo>
                  <a:pt x="-61894" y="1786481"/>
                  <a:pt x="45077" y="1700765"/>
                  <a:pt x="0" y="1489412"/>
                </a:cubicBezTo>
                <a:cubicBezTo>
                  <a:pt x="-45077" y="1278059"/>
                  <a:pt x="21018" y="1104130"/>
                  <a:pt x="0" y="968639"/>
                </a:cubicBezTo>
                <a:cubicBezTo>
                  <a:pt x="-21018" y="833148"/>
                  <a:pt x="5434" y="717211"/>
                  <a:pt x="0" y="557228"/>
                </a:cubicBezTo>
                <a:cubicBezTo>
                  <a:pt x="-5434" y="397245"/>
                  <a:pt x="19611" y="242207"/>
                  <a:pt x="0" y="0"/>
                </a:cubicBezTo>
                <a:close/>
              </a:path>
              <a:path w="4212773" h="3645415" stroke="0" extrusionOk="0">
                <a:moveTo>
                  <a:pt x="0" y="0"/>
                </a:moveTo>
                <a:cubicBezTo>
                  <a:pt x="232386" y="-1504"/>
                  <a:pt x="353759" y="46071"/>
                  <a:pt x="484469" y="0"/>
                </a:cubicBezTo>
                <a:cubicBezTo>
                  <a:pt x="615179" y="-46071"/>
                  <a:pt x="737949" y="38413"/>
                  <a:pt x="884682" y="0"/>
                </a:cubicBezTo>
                <a:cubicBezTo>
                  <a:pt x="1031415" y="-38413"/>
                  <a:pt x="1346385" y="40478"/>
                  <a:pt x="1495534" y="0"/>
                </a:cubicBezTo>
                <a:cubicBezTo>
                  <a:pt x="1644683" y="-40478"/>
                  <a:pt x="1880799" y="50874"/>
                  <a:pt x="1980003" y="0"/>
                </a:cubicBezTo>
                <a:cubicBezTo>
                  <a:pt x="2079207" y="-50874"/>
                  <a:pt x="2283632" y="16533"/>
                  <a:pt x="2464472" y="0"/>
                </a:cubicBezTo>
                <a:cubicBezTo>
                  <a:pt x="2645312" y="-16533"/>
                  <a:pt x="2896250" y="10330"/>
                  <a:pt x="3075324" y="0"/>
                </a:cubicBezTo>
                <a:cubicBezTo>
                  <a:pt x="3254398" y="-10330"/>
                  <a:pt x="3416838" y="32491"/>
                  <a:pt x="3517665" y="0"/>
                </a:cubicBezTo>
                <a:cubicBezTo>
                  <a:pt x="3618492" y="-32491"/>
                  <a:pt x="4063349" y="76051"/>
                  <a:pt x="4212773" y="0"/>
                </a:cubicBezTo>
                <a:cubicBezTo>
                  <a:pt x="4236505" y="176320"/>
                  <a:pt x="4188613" y="362110"/>
                  <a:pt x="4212773" y="593682"/>
                </a:cubicBezTo>
                <a:cubicBezTo>
                  <a:pt x="4236933" y="825254"/>
                  <a:pt x="4207428" y="945509"/>
                  <a:pt x="4212773" y="1041547"/>
                </a:cubicBezTo>
                <a:cubicBezTo>
                  <a:pt x="4218118" y="1137586"/>
                  <a:pt x="4168454" y="1362964"/>
                  <a:pt x="4212773" y="1562321"/>
                </a:cubicBezTo>
                <a:cubicBezTo>
                  <a:pt x="4257092" y="1761678"/>
                  <a:pt x="4148028" y="1979526"/>
                  <a:pt x="4212773" y="2119548"/>
                </a:cubicBezTo>
                <a:cubicBezTo>
                  <a:pt x="4277518" y="2259570"/>
                  <a:pt x="4203648" y="2364310"/>
                  <a:pt x="4212773" y="2530960"/>
                </a:cubicBezTo>
                <a:cubicBezTo>
                  <a:pt x="4221898" y="2697610"/>
                  <a:pt x="4202211" y="2934956"/>
                  <a:pt x="4212773" y="3051733"/>
                </a:cubicBezTo>
                <a:cubicBezTo>
                  <a:pt x="4223335" y="3168510"/>
                  <a:pt x="4149331" y="3398967"/>
                  <a:pt x="4212773" y="3645415"/>
                </a:cubicBezTo>
                <a:cubicBezTo>
                  <a:pt x="3973536" y="3666305"/>
                  <a:pt x="3898620" y="3596918"/>
                  <a:pt x="3686176" y="3645415"/>
                </a:cubicBezTo>
                <a:cubicBezTo>
                  <a:pt x="3473732" y="3693912"/>
                  <a:pt x="3220682" y="3618972"/>
                  <a:pt x="3075324" y="3645415"/>
                </a:cubicBezTo>
                <a:cubicBezTo>
                  <a:pt x="2929966" y="3671858"/>
                  <a:pt x="2809181" y="3626545"/>
                  <a:pt x="2548728" y="3645415"/>
                </a:cubicBezTo>
                <a:cubicBezTo>
                  <a:pt x="2288275" y="3664285"/>
                  <a:pt x="2274604" y="3616987"/>
                  <a:pt x="2148514" y="3645415"/>
                </a:cubicBezTo>
                <a:cubicBezTo>
                  <a:pt x="2022424" y="3673843"/>
                  <a:pt x="1824060" y="3594162"/>
                  <a:pt x="1706173" y="3645415"/>
                </a:cubicBezTo>
                <a:cubicBezTo>
                  <a:pt x="1588286" y="3696668"/>
                  <a:pt x="1233645" y="3574641"/>
                  <a:pt x="1095321" y="3645415"/>
                </a:cubicBezTo>
                <a:cubicBezTo>
                  <a:pt x="956997" y="3716189"/>
                  <a:pt x="801480" y="3604306"/>
                  <a:pt x="568724" y="3645415"/>
                </a:cubicBezTo>
                <a:cubicBezTo>
                  <a:pt x="335968" y="3686524"/>
                  <a:pt x="257686" y="3637630"/>
                  <a:pt x="0" y="3645415"/>
                </a:cubicBezTo>
                <a:cubicBezTo>
                  <a:pt x="-31512" y="3506009"/>
                  <a:pt x="35551" y="3233480"/>
                  <a:pt x="0" y="3124641"/>
                </a:cubicBezTo>
                <a:cubicBezTo>
                  <a:pt x="-35551" y="3015802"/>
                  <a:pt x="1764" y="2892076"/>
                  <a:pt x="0" y="2713230"/>
                </a:cubicBezTo>
                <a:cubicBezTo>
                  <a:pt x="-1764" y="2534384"/>
                  <a:pt x="44115" y="2475321"/>
                  <a:pt x="0" y="2301819"/>
                </a:cubicBezTo>
                <a:cubicBezTo>
                  <a:pt x="-44115" y="2128317"/>
                  <a:pt x="36407" y="1952029"/>
                  <a:pt x="0" y="1744591"/>
                </a:cubicBezTo>
                <a:cubicBezTo>
                  <a:pt x="-36407" y="1537153"/>
                  <a:pt x="36788" y="1509318"/>
                  <a:pt x="0" y="1296726"/>
                </a:cubicBezTo>
                <a:cubicBezTo>
                  <a:pt x="-36788" y="1084135"/>
                  <a:pt x="38612" y="922810"/>
                  <a:pt x="0" y="703044"/>
                </a:cubicBezTo>
                <a:cubicBezTo>
                  <a:pt x="-38612" y="483278"/>
                  <a:pt x="37570" y="335113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Graphical user interface, diagram, application&#10;&#10;Description automatically generated with medium confidence">
            <a:extLst>
              <a:ext uri="{FF2B5EF4-FFF2-40B4-BE49-F238E27FC236}">
                <a16:creationId xmlns:a16="http://schemas.microsoft.com/office/drawing/2014/main" id="{72B678D6-BF77-4DEC-ADB3-0888A94B08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793" t="52345" r="42619" b="43601"/>
          <a:stretch/>
        </p:blipFill>
        <p:spPr>
          <a:xfrm>
            <a:off x="4459809" y="1883229"/>
            <a:ext cx="7566957" cy="1001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0AFD1CF-9178-4B68-9CA0-0D1416DE51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383" t="72181" r="23859" b="2097"/>
          <a:stretch/>
        </p:blipFill>
        <p:spPr>
          <a:xfrm>
            <a:off x="4561510" y="612365"/>
            <a:ext cx="1265997" cy="1100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92D8ACB2-F829-4970-9ABA-6ABD0CCFA1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08" t="47655" r="39734" b="28157"/>
          <a:stretch/>
        </p:blipFill>
        <p:spPr>
          <a:xfrm>
            <a:off x="10742107" y="3055166"/>
            <a:ext cx="1259758" cy="1098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0884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">
            <a:extLst>
              <a:ext uri="{FF2B5EF4-FFF2-40B4-BE49-F238E27FC236}">
                <a16:creationId xmlns:a16="http://schemas.microsoft.com/office/drawing/2014/main" id="{730CF045-DA5A-46CA-BED3-78BA5A8F51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181" y="4561480"/>
            <a:ext cx="10923638" cy="1349096"/>
          </a:xfrm>
          <a:prstGeom prst="rect">
            <a:avLst/>
          </a:prstGeom>
        </p:spPr>
        <p:txBody>
          <a:bodyPr rot="0" vert="horz" lIns="91440" tIns="45720" rIns="91440" bIns="45720" rtlCol="0" anchor="b" anchorCtr="0">
            <a:noAutofit/>
          </a:bodyPr>
          <a:lstStyle/>
          <a:p>
            <a:pPr marL="226695" indent="-226695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200" spc="-12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 </a:t>
            </a:r>
          </a:p>
          <a:p>
            <a:pPr algn="ctr" defTabSz="914400">
              <a:lnSpc>
                <a:spcPct val="85000"/>
              </a:lnSpc>
              <a:spcAft>
                <a:spcPts val="600"/>
              </a:spcAft>
              <a:buFont typeface="Arial" pitchFamily="34" charset="0"/>
              <a:buChar char=" "/>
            </a:pPr>
            <a:r>
              <a:rPr lang="en-US" sz="6200" b="1"/>
              <a:t>If traffic is coming, let it pass – then look all around again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EC5771-8F95-4D23-80F4-08AF663F70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60" t="5852" r="22504" b="43440"/>
          <a:stretch/>
        </p:blipFill>
        <p:spPr>
          <a:xfrm>
            <a:off x="206757" y="348298"/>
            <a:ext cx="4931300" cy="3287532"/>
          </a:xfrm>
          <a:custGeom>
            <a:avLst/>
            <a:gdLst>
              <a:gd name="connsiteX0" fmla="*/ 0 w 4931300"/>
              <a:gd name="connsiteY0" fmla="*/ 0 h 3287532"/>
              <a:gd name="connsiteX1" fmla="*/ 399983 w 4931300"/>
              <a:gd name="connsiteY1" fmla="*/ 0 h 3287532"/>
              <a:gd name="connsiteX2" fmla="*/ 997218 w 4931300"/>
              <a:gd name="connsiteY2" fmla="*/ 0 h 3287532"/>
              <a:gd name="connsiteX3" fmla="*/ 1495828 w 4931300"/>
              <a:gd name="connsiteY3" fmla="*/ 0 h 3287532"/>
              <a:gd name="connsiteX4" fmla="*/ 2043750 w 4931300"/>
              <a:gd name="connsiteY4" fmla="*/ 0 h 3287532"/>
              <a:gd name="connsiteX5" fmla="*/ 2690298 w 4931300"/>
              <a:gd name="connsiteY5" fmla="*/ 0 h 3287532"/>
              <a:gd name="connsiteX6" fmla="*/ 3139594 w 4931300"/>
              <a:gd name="connsiteY6" fmla="*/ 0 h 3287532"/>
              <a:gd name="connsiteX7" fmla="*/ 3736830 w 4931300"/>
              <a:gd name="connsiteY7" fmla="*/ 0 h 3287532"/>
              <a:gd name="connsiteX8" fmla="*/ 4186126 w 4931300"/>
              <a:gd name="connsiteY8" fmla="*/ 0 h 3287532"/>
              <a:gd name="connsiteX9" fmla="*/ 4931300 w 4931300"/>
              <a:gd name="connsiteY9" fmla="*/ 0 h 3287532"/>
              <a:gd name="connsiteX10" fmla="*/ 4931300 w 4931300"/>
              <a:gd name="connsiteY10" fmla="*/ 580797 h 3287532"/>
              <a:gd name="connsiteX11" fmla="*/ 4931300 w 4931300"/>
              <a:gd name="connsiteY11" fmla="*/ 1062969 h 3287532"/>
              <a:gd name="connsiteX12" fmla="*/ 4931300 w 4931300"/>
              <a:gd name="connsiteY12" fmla="*/ 1676641 h 3287532"/>
              <a:gd name="connsiteX13" fmla="*/ 4931300 w 4931300"/>
              <a:gd name="connsiteY13" fmla="*/ 2224563 h 3287532"/>
              <a:gd name="connsiteX14" fmla="*/ 4931300 w 4931300"/>
              <a:gd name="connsiteY14" fmla="*/ 3287532 h 3287532"/>
              <a:gd name="connsiteX15" fmla="*/ 4334065 w 4931300"/>
              <a:gd name="connsiteY15" fmla="*/ 3287532 h 3287532"/>
              <a:gd name="connsiteX16" fmla="*/ 3786143 w 4931300"/>
              <a:gd name="connsiteY16" fmla="*/ 3287532 h 3287532"/>
              <a:gd name="connsiteX17" fmla="*/ 3287533 w 4931300"/>
              <a:gd name="connsiteY17" fmla="*/ 3287532 h 3287532"/>
              <a:gd name="connsiteX18" fmla="*/ 2690298 w 4931300"/>
              <a:gd name="connsiteY18" fmla="*/ 3287532 h 3287532"/>
              <a:gd name="connsiteX19" fmla="*/ 2142376 w 4931300"/>
              <a:gd name="connsiteY19" fmla="*/ 3287532 h 3287532"/>
              <a:gd name="connsiteX20" fmla="*/ 1495828 w 4931300"/>
              <a:gd name="connsiteY20" fmla="*/ 3287532 h 3287532"/>
              <a:gd name="connsiteX21" fmla="*/ 849279 w 4931300"/>
              <a:gd name="connsiteY21" fmla="*/ 3287532 h 3287532"/>
              <a:gd name="connsiteX22" fmla="*/ 0 w 4931300"/>
              <a:gd name="connsiteY22" fmla="*/ 3287532 h 3287532"/>
              <a:gd name="connsiteX23" fmla="*/ 0 w 4931300"/>
              <a:gd name="connsiteY23" fmla="*/ 2706735 h 3287532"/>
              <a:gd name="connsiteX24" fmla="*/ 0 w 4931300"/>
              <a:gd name="connsiteY24" fmla="*/ 2125937 h 3287532"/>
              <a:gd name="connsiteX25" fmla="*/ 0 w 4931300"/>
              <a:gd name="connsiteY25" fmla="*/ 1578015 h 3287532"/>
              <a:gd name="connsiteX26" fmla="*/ 0 w 4931300"/>
              <a:gd name="connsiteY26" fmla="*/ 1030093 h 3287532"/>
              <a:gd name="connsiteX27" fmla="*/ 0 w 4931300"/>
              <a:gd name="connsiteY27" fmla="*/ 482171 h 3287532"/>
              <a:gd name="connsiteX28" fmla="*/ 0 w 4931300"/>
              <a:gd name="connsiteY28" fmla="*/ 0 h 3287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4931300" h="3287532" fill="none" extrusionOk="0">
                <a:moveTo>
                  <a:pt x="0" y="0"/>
                </a:moveTo>
                <a:cubicBezTo>
                  <a:pt x="84234" y="-15501"/>
                  <a:pt x="241235" y="17749"/>
                  <a:pt x="399983" y="0"/>
                </a:cubicBezTo>
                <a:cubicBezTo>
                  <a:pt x="558731" y="-17749"/>
                  <a:pt x="721726" y="59719"/>
                  <a:pt x="997218" y="0"/>
                </a:cubicBezTo>
                <a:cubicBezTo>
                  <a:pt x="1272711" y="-59719"/>
                  <a:pt x="1362401" y="31040"/>
                  <a:pt x="1495828" y="0"/>
                </a:cubicBezTo>
                <a:cubicBezTo>
                  <a:pt x="1629255" y="-31040"/>
                  <a:pt x="1848374" y="47082"/>
                  <a:pt x="2043750" y="0"/>
                </a:cubicBezTo>
                <a:cubicBezTo>
                  <a:pt x="2239126" y="-47082"/>
                  <a:pt x="2543681" y="42704"/>
                  <a:pt x="2690298" y="0"/>
                </a:cubicBezTo>
                <a:cubicBezTo>
                  <a:pt x="2836915" y="-42704"/>
                  <a:pt x="3015587" y="37705"/>
                  <a:pt x="3139594" y="0"/>
                </a:cubicBezTo>
                <a:cubicBezTo>
                  <a:pt x="3263601" y="-37705"/>
                  <a:pt x="3582412" y="52619"/>
                  <a:pt x="3736830" y="0"/>
                </a:cubicBezTo>
                <a:cubicBezTo>
                  <a:pt x="3891248" y="-52619"/>
                  <a:pt x="4077380" y="35576"/>
                  <a:pt x="4186126" y="0"/>
                </a:cubicBezTo>
                <a:cubicBezTo>
                  <a:pt x="4294872" y="-35576"/>
                  <a:pt x="4668421" y="3088"/>
                  <a:pt x="4931300" y="0"/>
                </a:cubicBezTo>
                <a:cubicBezTo>
                  <a:pt x="4995553" y="263520"/>
                  <a:pt x="4885754" y="308249"/>
                  <a:pt x="4931300" y="580797"/>
                </a:cubicBezTo>
                <a:cubicBezTo>
                  <a:pt x="4976846" y="853345"/>
                  <a:pt x="4910899" y="897384"/>
                  <a:pt x="4931300" y="1062969"/>
                </a:cubicBezTo>
                <a:cubicBezTo>
                  <a:pt x="4951701" y="1228554"/>
                  <a:pt x="4884868" y="1456556"/>
                  <a:pt x="4931300" y="1676641"/>
                </a:cubicBezTo>
                <a:cubicBezTo>
                  <a:pt x="4977732" y="1896726"/>
                  <a:pt x="4872099" y="2028450"/>
                  <a:pt x="4931300" y="2224563"/>
                </a:cubicBezTo>
                <a:cubicBezTo>
                  <a:pt x="4990501" y="2420676"/>
                  <a:pt x="4819543" y="2941369"/>
                  <a:pt x="4931300" y="3287532"/>
                </a:cubicBezTo>
                <a:cubicBezTo>
                  <a:pt x="4804148" y="3343392"/>
                  <a:pt x="4624050" y="3229283"/>
                  <a:pt x="4334065" y="3287532"/>
                </a:cubicBezTo>
                <a:cubicBezTo>
                  <a:pt x="4044081" y="3345781"/>
                  <a:pt x="4046445" y="3251922"/>
                  <a:pt x="3786143" y="3287532"/>
                </a:cubicBezTo>
                <a:cubicBezTo>
                  <a:pt x="3525841" y="3323142"/>
                  <a:pt x="3402477" y="3231124"/>
                  <a:pt x="3287533" y="3287532"/>
                </a:cubicBezTo>
                <a:cubicBezTo>
                  <a:pt x="3172589" y="3343940"/>
                  <a:pt x="2899464" y="3275583"/>
                  <a:pt x="2690298" y="3287532"/>
                </a:cubicBezTo>
                <a:cubicBezTo>
                  <a:pt x="2481133" y="3299481"/>
                  <a:pt x="2360470" y="3267782"/>
                  <a:pt x="2142376" y="3287532"/>
                </a:cubicBezTo>
                <a:cubicBezTo>
                  <a:pt x="1924282" y="3307282"/>
                  <a:pt x="1698936" y="3259959"/>
                  <a:pt x="1495828" y="3287532"/>
                </a:cubicBezTo>
                <a:cubicBezTo>
                  <a:pt x="1292720" y="3315105"/>
                  <a:pt x="1085454" y="3262532"/>
                  <a:pt x="849279" y="3287532"/>
                </a:cubicBezTo>
                <a:cubicBezTo>
                  <a:pt x="613104" y="3312532"/>
                  <a:pt x="202975" y="3211996"/>
                  <a:pt x="0" y="3287532"/>
                </a:cubicBezTo>
                <a:cubicBezTo>
                  <a:pt x="-44425" y="3067787"/>
                  <a:pt x="58664" y="2836880"/>
                  <a:pt x="0" y="2706735"/>
                </a:cubicBezTo>
                <a:cubicBezTo>
                  <a:pt x="-58664" y="2576590"/>
                  <a:pt x="27370" y="2345240"/>
                  <a:pt x="0" y="2125937"/>
                </a:cubicBezTo>
                <a:cubicBezTo>
                  <a:pt x="-27370" y="1906634"/>
                  <a:pt x="5379" y="1833107"/>
                  <a:pt x="0" y="1578015"/>
                </a:cubicBezTo>
                <a:cubicBezTo>
                  <a:pt x="-5379" y="1322923"/>
                  <a:pt x="15245" y="1265232"/>
                  <a:pt x="0" y="1030093"/>
                </a:cubicBezTo>
                <a:cubicBezTo>
                  <a:pt x="-15245" y="794954"/>
                  <a:pt x="16804" y="626489"/>
                  <a:pt x="0" y="482171"/>
                </a:cubicBezTo>
                <a:cubicBezTo>
                  <a:pt x="-16804" y="337853"/>
                  <a:pt x="55910" y="108407"/>
                  <a:pt x="0" y="0"/>
                </a:cubicBezTo>
                <a:close/>
              </a:path>
              <a:path w="4931300" h="3287532" stroke="0" extrusionOk="0">
                <a:moveTo>
                  <a:pt x="0" y="0"/>
                </a:moveTo>
                <a:cubicBezTo>
                  <a:pt x="170725" y="-25051"/>
                  <a:pt x="398850" y="53298"/>
                  <a:pt x="498609" y="0"/>
                </a:cubicBezTo>
                <a:cubicBezTo>
                  <a:pt x="598368" y="-53298"/>
                  <a:pt x="791507" y="28561"/>
                  <a:pt x="898592" y="0"/>
                </a:cubicBezTo>
                <a:cubicBezTo>
                  <a:pt x="1005677" y="-28561"/>
                  <a:pt x="1353928" y="35070"/>
                  <a:pt x="1545141" y="0"/>
                </a:cubicBezTo>
                <a:cubicBezTo>
                  <a:pt x="1736354" y="-35070"/>
                  <a:pt x="1922678" y="39525"/>
                  <a:pt x="2043750" y="0"/>
                </a:cubicBezTo>
                <a:cubicBezTo>
                  <a:pt x="2164822" y="-39525"/>
                  <a:pt x="2313071" y="30381"/>
                  <a:pt x="2542359" y="0"/>
                </a:cubicBezTo>
                <a:cubicBezTo>
                  <a:pt x="2771647" y="-30381"/>
                  <a:pt x="2910308" y="11709"/>
                  <a:pt x="3188907" y="0"/>
                </a:cubicBezTo>
                <a:cubicBezTo>
                  <a:pt x="3467506" y="-11709"/>
                  <a:pt x="3480638" y="35977"/>
                  <a:pt x="3638204" y="0"/>
                </a:cubicBezTo>
                <a:cubicBezTo>
                  <a:pt x="3795770" y="-35977"/>
                  <a:pt x="4114622" y="37066"/>
                  <a:pt x="4284752" y="0"/>
                </a:cubicBezTo>
                <a:cubicBezTo>
                  <a:pt x="4454882" y="-37066"/>
                  <a:pt x="4680228" y="55714"/>
                  <a:pt x="4931300" y="0"/>
                </a:cubicBezTo>
                <a:cubicBezTo>
                  <a:pt x="4941263" y="183862"/>
                  <a:pt x="4914997" y="376641"/>
                  <a:pt x="4931300" y="547922"/>
                </a:cubicBezTo>
                <a:cubicBezTo>
                  <a:pt x="4947603" y="719203"/>
                  <a:pt x="4881688" y="978543"/>
                  <a:pt x="4931300" y="1095844"/>
                </a:cubicBezTo>
                <a:cubicBezTo>
                  <a:pt x="4980912" y="1213145"/>
                  <a:pt x="4929730" y="1415028"/>
                  <a:pt x="4931300" y="1676641"/>
                </a:cubicBezTo>
                <a:cubicBezTo>
                  <a:pt x="4932870" y="1938254"/>
                  <a:pt x="4921889" y="1928284"/>
                  <a:pt x="4931300" y="2125937"/>
                </a:cubicBezTo>
                <a:cubicBezTo>
                  <a:pt x="4940711" y="2323590"/>
                  <a:pt x="4883526" y="2480891"/>
                  <a:pt x="4931300" y="2673859"/>
                </a:cubicBezTo>
                <a:cubicBezTo>
                  <a:pt x="4979074" y="2866827"/>
                  <a:pt x="4899444" y="3024784"/>
                  <a:pt x="4931300" y="3287532"/>
                </a:cubicBezTo>
                <a:cubicBezTo>
                  <a:pt x="4764468" y="3348413"/>
                  <a:pt x="4563905" y="3234892"/>
                  <a:pt x="4383378" y="3287532"/>
                </a:cubicBezTo>
                <a:cubicBezTo>
                  <a:pt x="4202851" y="3340172"/>
                  <a:pt x="4051033" y="3279687"/>
                  <a:pt x="3736830" y="3287532"/>
                </a:cubicBezTo>
                <a:cubicBezTo>
                  <a:pt x="3422627" y="3295377"/>
                  <a:pt x="3396705" y="3231830"/>
                  <a:pt x="3188907" y="3287532"/>
                </a:cubicBezTo>
                <a:cubicBezTo>
                  <a:pt x="2981109" y="3343234"/>
                  <a:pt x="2975207" y="3276243"/>
                  <a:pt x="2788924" y="3287532"/>
                </a:cubicBezTo>
                <a:cubicBezTo>
                  <a:pt x="2602641" y="3298821"/>
                  <a:pt x="2524652" y="3259540"/>
                  <a:pt x="2339628" y="3287532"/>
                </a:cubicBezTo>
                <a:cubicBezTo>
                  <a:pt x="2154604" y="3315524"/>
                  <a:pt x="1995826" y="3234817"/>
                  <a:pt x="1693080" y="3287532"/>
                </a:cubicBezTo>
                <a:cubicBezTo>
                  <a:pt x="1390334" y="3340247"/>
                  <a:pt x="1393777" y="3267807"/>
                  <a:pt x="1145157" y="3287532"/>
                </a:cubicBezTo>
                <a:cubicBezTo>
                  <a:pt x="896537" y="3307257"/>
                  <a:pt x="867522" y="3283769"/>
                  <a:pt x="695861" y="3287532"/>
                </a:cubicBezTo>
                <a:cubicBezTo>
                  <a:pt x="524200" y="3291295"/>
                  <a:pt x="274144" y="3214904"/>
                  <a:pt x="0" y="3287532"/>
                </a:cubicBezTo>
                <a:cubicBezTo>
                  <a:pt x="-6876" y="3064871"/>
                  <a:pt x="45471" y="3058127"/>
                  <a:pt x="0" y="2838236"/>
                </a:cubicBezTo>
                <a:cubicBezTo>
                  <a:pt x="-45471" y="2618345"/>
                  <a:pt x="23432" y="2555976"/>
                  <a:pt x="0" y="2388940"/>
                </a:cubicBezTo>
                <a:cubicBezTo>
                  <a:pt x="-23432" y="2221904"/>
                  <a:pt x="26658" y="2066842"/>
                  <a:pt x="0" y="1808143"/>
                </a:cubicBezTo>
                <a:cubicBezTo>
                  <a:pt x="-26658" y="1549444"/>
                  <a:pt x="43438" y="1474889"/>
                  <a:pt x="0" y="1325971"/>
                </a:cubicBezTo>
                <a:cubicBezTo>
                  <a:pt x="-43438" y="1177053"/>
                  <a:pt x="7563" y="893283"/>
                  <a:pt x="0" y="712299"/>
                </a:cubicBezTo>
                <a:cubicBezTo>
                  <a:pt x="-7563" y="531315"/>
                  <a:pt x="2196" y="217745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317709-802C-4533-BF51-359136831F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89" t="70933" r="51134" b="25665"/>
          <a:stretch/>
        </p:blipFill>
        <p:spPr>
          <a:xfrm>
            <a:off x="5172200" y="1621972"/>
            <a:ext cx="6911017" cy="99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452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">
            <a:extLst>
              <a:ext uri="{FF2B5EF4-FFF2-40B4-BE49-F238E27FC236}">
                <a16:creationId xmlns:a16="http://schemas.microsoft.com/office/drawing/2014/main" id="{5E442D27-58F6-4806-9279-A51F618F1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44379" y="3429000"/>
            <a:ext cx="12480758" cy="2591007"/>
          </a:xfrm>
          <a:prstGeom prst="rect">
            <a:avLst/>
          </a:prstGeom>
        </p:spPr>
        <p:txBody>
          <a:bodyPr rot="0" vert="horz" lIns="91440" tIns="45720" rIns="91440" bIns="45720" rtlCol="0" anchor="b" anchorCtr="0">
            <a:noAutofit/>
          </a:bodyPr>
          <a:lstStyle/>
          <a:p>
            <a:pPr marL="226695" indent="-226695" algn="ctr" defTabSz="914400">
              <a:spcBef>
                <a:spcPts val="600"/>
              </a:spcBef>
              <a:spcAft>
                <a:spcPts val="600"/>
              </a:spcAft>
            </a:pPr>
            <a:r>
              <a:rPr lang="en-US" sz="5400" b="1" dirty="0">
                <a:effectLst/>
              </a:rPr>
              <a:t>When the road is clear, walk straight across. </a:t>
            </a:r>
          </a:p>
          <a:p>
            <a:pPr marL="226695" indent="-228600" algn="ctr" defTabSz="9144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 "/>
            </a:pPr>
            <a:r>
              <a:rPr lang="en-US" sz="5400" b="1" dirty="0"/>
              <a:t>Keep l</a:t>
            </a:r>
            <a:r>
              <a:rPr lang="en-US" sz="5400" b="1" dirty="0">
                <a:effectLst/>
              </a:rPr>
              <a:t>ooking and listening when you cross.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F17F89-831B-44A0-81CE-5B4F027FA87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2" r="12852" b="26039"/>
          <a:stretch/>
        </p:blipFill>
        <p:spPr bwMode="auto">
          <a:xfrm>
            <a:off x="446314" y="446314"/>
            <a:ext cx="5127172" cy="2982686"/>
          </a:xfrm>
          <a:custGeom>
            <a:avLst/>
            <a:gdLst>
              <a:gd name="connsiteX0" fmla="*/ 0 w 5127172"/>
              <a:gd name="connsiteY0" fmla="*/ 0 h 2982686"/>
              <a:gd name="connsiteX1" fmla="*/ 672229 w 5127172"/>
              <a:gd name="connsiteY1" fmla="*/ 0 h 2982686"/>
              <a:gd name="connsiteX2" fmla="*/ 1344458 w 5127172"/>
              <a:gd name="connsiteY2" fmla="*/ 0 h 2982686"/>
              <a:gd name="connsiteX3" fmla="*/ 1914144 w 5127172"/>
              <a:gd name="connsiteY3" fmla="*/ 0 h 2982686"/>
              <a:gd name="connsiteX4" fmla="*/ 2535102 w 5127172"/>
              <a:gd name="connsiteY4" fmla="*/ 0 h 2982686"/>
              <a:gd name="connsiteX5" fmla="*/ 3053516 w 5127172"/>
              <a:gd name="connsiteY5" fmla="*/ 0 h 2982686"/>
              <a:gd name="connsiteX6" fmla="*/ 3623202 w 5127172"/>
              <a:gd name="connsiteY6" fmla="*/ 0 h 2982686"/>
              <a:gd name="connsiteX7" fmla="*/ 4295431 w 5127172"/>
              <a:gd name="connsiteY7" fmla="*/ 0 h 2982686"/>
              <a:gd name="connsiteX8" fmla="*/ 5127172 w 5127172"/>
              <a:gd name="connsiteY8" fmla="*/ 0 h 2982686"/>
              <a:gd name="connsiteX9" fmla="*/ 5127172 w 5127172"/>
              <a:gd name="connsiteY9" fmla="*/ 626364 h 2982686"/>
              <a:gd name="connsiteX10" fmla="*/ 5127172 w 5127172"/>
              <a:gd name="connsiteY10" fmla="*/ 1163248 h 2982686"/>
              <a:gd name="connsiteX11" fmla="*/ 5127172 w 5127172"/>
              <a:gd name="connsiteY11" fmla="*/ 1729958 h 2982686"/>
              <a:gd name="connsiteX12" fmla="*/ 5127172 w 5127172"/>
              <a:gd name="connsiteY12" fmla="*/ 2326495 h 2982686"/>
              <a:gd name="connsiteX13" fmla="*/ 5127172 w 5127172"/>
              <a:gd name="connsiteY13" fmla="*/ 2982686 h 2982686"/>
              <a:gd name="connsiteX14" fmla="*/ 4454943 w 5127172"/>
              <a:gd name="connsiteY14" fmla="*/ 2982686 h 2982686"/>
              <a:gd name="connsiteX15" fmla="*/ 3885257 w 5127172"/>
              <a:gd name="connsiteY15" fmla="*/ 2982686 h 2982686"/>
              <a:gd name="connsiteX16" fmla="*/ 3315571 w 5127172"/>
              <a:gd name="connsiteY16" fmla="*/ 2982686 h 2982686"/>
              <a:gd name="connsiteX17" fmla="*/ 2745885 w 5127172"/>
              <a:gd name="connsiteY17" fmla="*/ 2982686 h 2982686"/>
              <a:gd name="connsiteX18" fmla="*/ 2176200 w 5127172"/>
              <a:gd name="connsiteY18" fmla="*/ 2982686 h 2982686"/>
              <a:gd name="connsiteX19" fmla="*/ 1657786 w 5127172"/>
              <a:gd name="connsiteY19" fmla="*/ 2982686 h 2982686"/>
              <a:gd name="connsiteX20" fmla="*/ 1036828 w 5127172"/>
              <a:gd name="connsiteY20" fmla="*/ 2982686 h 2982686"/>
              <a:gd name="connsiteX21" fmla="*/ 0 w 5127172"/>
              <a:gd name="connsiteY21" fmla="*/ 2982686 h 2982686"/>
              <a:gd name="connsiteX22" fmla="*/ 0 w 5127172"/>
              <a:gd name="connsiteY22" fmla="*/ 2326495 h 2982686"/>
              <a:gd name="connsiteX23" fmla="*/ 0 w 5127172"/>
              <a:gd name="connsiteY23" fmla="*/ 1700131 h 2982686"/>
              <a:gd name="connsiteX24" fmla="*/ 0 w 5127172"/>
              <a:gd name="connsiteY24" fmla="*/ 1043940 h 2982686"/>
              <a:gd name="connsiteX25" fmla="*/ 0 w 5127172"/>
              <a:gd name="connsiteY25" fmla="*/ 0 h 2982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127172" h="2982686" fill="none" extrusionOk="0">
                <a:moveTo>
                  <a:pt x="0" y="0"/>
                </a:moveTo>
                <a:cubicBezTo>
                  <a:pt x="276679" y="-77568"/>
                  <a:pt x="424362" y="35914"/>
                  <a:pt x="672229" y="0"/>
                </a:cubicBezTo>
                <a:cubicBezTo>
                  <a:pt x="920096" y="-35914"/>
                  <a:pt x="1137146" y="65652"/>
                  <a:pt x="1344458" y="0"/>
                </a:cubicBezTo>
                <a:cubicBezTo>
                  <a:pt x="1551770" y="-65652"/>
                  <a:pt x="1777829" y="38623"/>
                  <a:pt x="1914144" y="0"/>
                </a:cubicBezTo>
                <a:cubicBezTo>
                  <a:pt x="2050459" y="-38623"/>
                  <a:pt x="2253479" y="49207"/>
                  <a:pt x="2535102" y="0"/>
                </a:cubicBezTo>
                <a:cubicBezTo>
                  <a:pt x="2816725" y="-49207"/>
                  <a:pt x="2910487" y="23971"/>
                  <a:pt x="3053516" y="0"/>
                </a:cubicBezTo>
                <a:cubicBezTo>
                  <a:pt x="3196545" y="-23971"/>
                  <a:pt x="3430003" y="19556"/>
                  <a:pt x="3623202" y="0"/>
                </a:cubicBezTo>
                <a:cubicBezTo>
                  <a:pt x="3816401" y="-19556"/>
                  <a:pt x="3975569" y="27614"/>
                  <a:pt x="4295431" y="0"/>
                </a:cubicBezTo>
                <a:cubicBezTo>
                  <a:pt x="4615293" y="-27614"/>
                  <a:pt x="4931233" y="97439"/>
                  <a:pt x="5127172" y="0"/>
                </a:cubicBezTo>
                <a:cubicBezTo>
                  <a:pt x="5173869" y="246812"/>
                  <a:pt x="5101723" y="424678"/>
                  <a:pt x="5127172" y="626364"/>
                </a:cubicBezTo>
                <a:cubicBezTo>
                  <a:pt x="5152621" y="828050"/>
                  <a:pt x="5117154" y="1039996"/>
                  <a:pt x="5127172" y="1163248"/>
                </a:cubicBezTo>
                <a:cubicBezTo>
                  <a:pt x="5137190" y="1286500"/>
                  <a:pt x="5111348" y="1477835"/>
                  <a:pt x="5127172" y="1729958"/>
                </a:cubicBezTo>
                <a:cubicBezTo>
                  <a:pt x="5142996" y="1982081"/>
                  <a:pt x="5083260" y="2100811"/>
                  <a:pt x="5127172" y="2326495"/>
                </a:cubicBezTo>
                <a:cubicBezTo>
                  <a:pt x="5171084" y="2552179"/>
                  <a:pt x="5056641" y="2738859"/>
                  <a:pt x="5127172" y="2982686"/>
                </a:cubicBezTo>
                <a:cubicBezTo>
                  <a:pt x="4913511" y="3013431"/>
                  <a:pt x="4657751" y="2931842"/>
                  <a:pt x="4454943" y="2982686"/>
                </a:cubicBezTo>
                <a:cubicBezTo>
                  <a:pt x="4252135" y="3033530"/>
                  <a:pt x="4089660" y="2951805"/>
                  <a:pt x="3885257" y="2982686"/>
                </a:cubicBezTo>
                <a:cubicBezTo>
                  <a:pt x="3680854" y="3013567"/>
                  <a:pt x="3592867" y="2917527"/>
                  <a:pt x="3315571" y="2982686"/>
                </a:cubicBezTo>
                <a:cubicBezTo>
                  <a:pt x="3038275" y="3047845"/>
                  <a:pt x="2931685" y="2919797"/>
                  <a:pt x="2745885" y="2982686"/>
                </a:cubicBezTo>
                <a:cubicBezTo>
                  <a:pt x="2560085" y="3045575"/>
                  <a:pt x="2357850" y="2965157"/>
                  <a:pt x="2176200" y="2982686"/>
                </a:cubicBezTo>
                <a:cubicBezTo>
                  <a:pt x="1994551" y="3000215"/>
                  <a:pt x="1877166" y="2938131"/>
                  <a:pt x="1657786" y="2982686"/>
                </a:cubicBezTo>
                <a:cubicBezTo>
                  <a:pt x="1438406" y="3027241"/>
                  <a:pt x="1219766" y="2914389"/>
                  <a:pt x="1036828" y="2982686"/>
                </a:cubicBezTo>
                <a:cubicBezTo>
                  <a:pt x="853890" y="3050983"/>
                  <a:pt x="444605" y="2902589"/>
                  <a:pt x="0" y="2982686"/>
                </a:cubicBezTo>
                <a:cubicBezTo>
                  <a:pt x="-67308" y="2767622"/>
                  <a:pt x="19593" y="2576429"/>
                  <a:pt x="0" y="2326495"/>
                </a:cubicBezTo>
                <a:cubicBezTo>
                  <a:pt x="-19593" y="2076561"/>
                  <a:pt x="41753" y="2002169"/>
                  <a:pt x="0" y="1700131"/>
                </a:cubicBezTo>
                <a:cubicBezTo>
                  <a:pt x="-41753" y="1398093"/>
                  <a:pt x="35488" y="1243054"/>
                  <a:pt x="0" y="1043940"/>
                </a:cubicBezTo>
                <a:cubicBezTo>
                  <a:pt x="-35488" y="844826"/>
                  <a:pt x="113991" y="339311"/>
                  <a:pt x="0" y="0"/>
                </a:cubicBezTo>
                <a:close/>
              </a:path>
              <a:path w="5127172" h="2982686" stroke="0" extrusionOk="0">
                <a:moveTo>
                  <a:pt x="0" y="0"/>
                </a:moveTo>
                <a:cubicBezTo>
                  <a:pt x="229173" y="-41536"/>
                  <a:pt x="365513" y="6735"/>
                  <a:pt x="518414" y="0"/>
                </a:cubicBezTo>
                <a:cubicBezTo>
                  <a:pt x="671315" y="-6735"/>
                  <a:pt x="813086" y="25040"/>
                  <a:pt x="934285" y="0"/>
                </a:cubicBezTo>
                <a:cubicBezTo>
                  <a:pt x="1055484" y="-25040"/>
                  <a:pt x="1312777" y="69525"/>
                  <a:pt x="1606514" y="0"/>
                </a:cubicBezTo>
                <a:cubicBezTo>
                  <a:pt x="1900251" y="-69525"/>
                  <a:pt x="1895601" y="51958"/>
                  <a:pt x="2124928" y="0"/>
                </a:cubicBezTo>
                <a:cubicBezTo>
                  <a:pt x="2354255" y="-51958"/>
                  <a:pt x="2427667" y="22415"/>
                  <a:pt x="2643342" y="0"/>
                </a:cubicBezTo>
                <a:cubicBezTo>
                  <a:pt x="2859017" y="-22415"/>
                  <a:pt x="3008080" y="51674"/>
                  <a:pt x="3315571" y="0"/>
                </a:cubicBezTo>
                <a:cubicBezTo>
                  <a:pt x="3623062" y="-51674"/>
                  <a:pt x="3559678" y="45949"/>
                  <a:pt x="3782714" y="0"/>
                </a:cubicBezTo>
                <a:cubicBezTo>
                  <a:pt x="4005750" y="-45949"/>
                  <a:pt x="4228434" y="9855"/>
                  <a:pt x="4454943" y="0"/>
                </a:cubicBezTo>
                <a:cubicBezTo>
                  <a:pt x="4681452" y="-9855"/>
                  <a:pt x="4845149" y="25912"/>
                  <a:pt x="5127172" y="0"/>
                </a:cubicBezTo>
                <a:cubicBezTo>
                  <a:pt x="5136496" y="244435"/>
                  <a:pt x="5065907" y="456857"/>
                  <a:pt x="5127172" y="596537"/>
                </a:cubicBezTo>
                <a:cubicBezTo>
                  <a:pt x="5188437" y="736217"/>
                  <a:pt x="5091929" y="1053282"/>
                  <a:pt x="5127172" y="1193074"/>
                </a:cubicBezTo>
                <a:cubicBezTo>
                  <a:pt x="5162415" y="1332866"/>
                  <a:pt x="5078701" y="1662799"/>
                  <a:pt x="5127172" y="1819438"/>
                </a:cubicBezTo>
                <a:cubicBezTo>
                  <a:pt x="5175643" y="1976077"/>
                  <a:pt x="5107789" y="2128688"/>
                  <a:pt x="5127172" y="2326495"/>
                </a:cubicBezTo>
                <a:cubicBezTo>
                  <a:pt x="5146555" y="2524302"/>
                  <a:pt x="5073515" y="2746336"/>
                  <a:pt x="5127172" y="2982686"/>
                </a:cubicBezTo>
                <a:cubicBezTo>
                  <a:pt x="4944979" y="3049644"/>
                  <a:pt x="4712206" y="2941962"/>
                  <a:pt x="4557486" y="2982686"/>
                </a:cubicBezTo>
                <a:cubicBezTo>
                  <a:pt x="4402766" y="3023410"/>
                  <a:pt x="4190093" y="2939427"/>
                  <a:pt x="3987800" y="2982686"/>
                </a:cubicBezTo>
                <a:cubicBezTo>
                  <a:pt x="3785507" y="3025945"/>
                  <a:pt x="3635753" y="2939850"/>
                  <a:pt x="3315571" y="2982686"/>
                </a:cubicBezTo>
                <a:cubicBezTo>
                  <a:pt x="2995389" y="3025522"/>
                  <a:pt x="2929936" y="2945004"/>
                  <a:pt x="2745885" y="2982686"/>
                </a:cubicBezTo>
                <a:cubicBezTo>
                  <a:pt x="2561834" y="3020368"/>
                  <a:pt x="2507976" y="2941305"/>
                  <a:pt x="2330015" y="2982686"/>
                </a:cubicBezTo>
                <a:cubicBezTo>
                  <a:pt x="2152054" y="3024067"/>
                  <a:pt x="2017386" y="2956561"/>
                  <a:pt x="1862872" y="2982686"/>
                </a:cubicBezTo>
                <a:cubicBezTo>
                  <a:pt x="1708358" y="3008811"/>
                  <a:pt x="1377143" y="2942352"/>
                  <a:pt x="1190643" y="2982686"/>
                </a:cubicBezTo>
                <a:cubicBezTo>
                  <a:pt x="1004143" y="3023020"/>
                  <a:pt x="836498" y="2953527"/>
                  <a:pt x="620957" y="2982686"/>
                </a:cubicBezTo>
                <a:cubicBezTo>
                  <a:pt x="405416" y="3011845"/>
                  <a:pt x="263413" y="2976284"/>
                  <a:pt x="0" y="2982686"/>
                </a:cubicBezTo>
                <a:cubicBezTo>
                  <a:pt x="-19135" y="2811834"/>
                  <a:pt x="11194" y="2529348"/>
                  <a:pt x="0" y="2386149"/>
                </a:cubicBezTo>
                <a:cubicBezTo>
                  <a:pt x="-11194" y="2242950"/>
                  <a:pt x="18155" y="2016874"/>
                  <a:pt x="0" y="1879092"/>
                </a:cubicBezTo>
                <a:cubicBezTo>
                  <a:pt x="-18155" y="1741310"/>
                  <a:pt x="35595" y="1538217"/>
                  <a:pt x="0" y="1372036"/>
                </a:cubicBezTo>
                <a:cubicBezTo>
                  <a:pt x="-35595" y="1205855"/>
                  <a:pt x="67061" y="901006"/>
                  <a:pt x="0" y="745672"/>
                </a:cubicBezTo>
                <a:cubicBezTo>
                  <a:pt x="-67061" y="590338"/>
                  <a:pt x="25522" y="352921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2975F75-E7CE-489A-9F5E-7DD7D7274A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565" t="75835" r="32312" b="20834"/>
          <a:stretch/>
        </p:blipFill>
        <p:spPr>
          <a:xfrm>
            <a:off x="5602606" y="1537252"/>
            <a:ext cx="6328410" cy="977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7880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FB6C4E-769F-984D-D071-4F1F2C45BFA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27D81-5268-4D81-81DB-A065AFE82F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87" t="70122" r="34079" b="7597"/>
          <a:stretch/>
        </p:blipFill>
        <p:spPr>
          <a:xfrm>
            <a:off x="468034" y="1515978"/>
            <a:ext cx="11255931" cy="3826043"/>
          </a:xfrm>
          <a:custGeom>
            <a:avLst/>
            <a:gdLst>
              <a:gd name="connsiteX0" fmla="*/ 0 w 11255931"/>
              <a:gd name="connsiteY0" fmla="*/ 0 h 3826043"/>
              <a:gd name="connsiteX1" fmla="*/ 704977 w 11255931"/>
              <a:gd name="connsiteY1" fmla="*/ 0 h 3826043"/>
              <a:gd name="connsiteX2" fmla="*/ 1297394 w 11255931"/>
              <a:gd name="connsiteY2" fmla="*/ 0 h 3826043"/>
              <a:gd name="connsiteX3" fmla="*/ 2002371 w 11255931"/>
              <a:gd name="connsiteY3" fmla="*/ 0 h 3826043"/>
              <a:gd name="connsiteX4" fmla="*/ 2594788 w 11255931"/>
              <a:gd name="connsiteY4" fmla="*/ 0 h 3826043"/>
              <a:gd name="connsiteX5" fmla="*/ 3187206 w 11255931"/>
              <a:gd name="connsiteY5" fmla="*/ 0 h 3826043"/>
              <a:gd name="connsiteX6" fmla="*/ 3779623 w 11255931"/>
              <a:gd name="connsiteY6" fmla="*/ 0 h 3826043"/>
              <a:gd name="connsiteX7" fmla="*/ 4034363 w 11255931"/>
              <a:gd name="connsiteY7" fmla="*/ 0 h 3826043"/>
              <a:gd name="connsiteX8" fmla="*/ 4739339 w 11255931"/>
              <a:gd name="connsiteY8" fmla="*/ 0 h 3826043"/>
              <a:gd name="connsiteX9" fmla="*/ 4994079 w 11255931"/>
              <a:gd name="connsiteY9" fmla="*/ 0 h 3826043"/>
              <a:gd name="connsiteX10" fmla="*/ 5586496 w 11255931"/>
              <a:gd name="connsiteY10" fmla="*/ 0 h 3826043"/>
              <a:gd name="connsiteX11" fmla="*/ 6404032 w 11255931"/>
              <a:gd name="connsiteY11" fmla="*/ 0 h 3826043"/>
              <a:gd name="connsiteX12" fmla="*/ 7221568 w 11255931"/>
              <a:gd name="connsiteY12" fmla="*/ 0 h 3826043"/>
              <a:gd name="connsiteX13" fmla="*/ 7926545 w 11255931"/>
              <a:gd name="connsiteY13" fmla="*/ 0 h 3826043"/>
              <a:gd name="connsiteX14" fmla="*/ 8406403 w 11255931"/>
              <a:gd name="connsiteY14" fmla="*/ 0 h 3826043"/>
              <a:gd name="connsiteX15" fmla="*/ 8661143 w 11255931"/>
              <a:gd name="connsiteY15" fmla="*/ 0 h 3826043"/>
              <a:gd name="connsiteX16" fmla="*/ 9141001 w 11255931"/>
              <a:gd name="connsiteY16" fmla="*/ 0 h 3826043"/>
              <a:gd name="connsiteX17" fmla="*/ 9845978 w 11255931"/>
              <a:gd name="connsiteY17" fmla="*/ 0 h 3826043"/>
              <a:gd name="connsiteX18" fmla="*/ 10663514 w 11255931"/>
              <a:gd name="connsiteY18" fmla="*/ 0 h 3826043"/>
              <a:gd name="connsiteX19" fmla="*/ 11255931 w 11255931"/>
              <a:gd name="connsiteY19" fmla="*/ 0 h 3826043"/>
              <a:gd name="connsiteX20" fmla="*/ 11255931 w 11255931"/>
              <a:gd name="connsiteY20" fmla="*/ 431796 h 3826043"/>
              <a:gd name="connsiteX21" fmla="*/ 11255931 w 11255931"/>
              <a:gd name="connsiteY21" fmla="*/ 1054895 h 3826043"/>
              <a:gd name="connsiteX22" fmla="*/ 11255931 w 11255931"/>
              <a:gd name="connsiteY22" fmla="*/ 1524951 h 3826043"/>
              <a:gd name="connsiteX23" fmla="*/ 11255931 w 11255931"/>
              <a:gd name="connsiteY23" fmla="*/ 2109789 h 3826043"/>
              <a:gd name="connsiteX24" fmla="*/ 11255931 w 11255931"/>
              <a:gd name="connsiteY24" fmla="*/ 2732888 h 3826043"/>
              <a:gd name="connsiteX25" fmla="*/ 11255931 w 11255931"/>
              <a:gd name="connsiteY25" fmla="*/ 3164684 h 3826043"/>
              <a:gd name="connsiteX26" fmla="*/ 11255931 w 11255931"/>
              <a:gd name="connsiteY26" fmla="*/ 3826043 h 3826043"/>
              <a:gd name="connsiteX27" fmla="*/ 10438395 w 11255931"/>
              <a:gd name="connsiteY27" fmla="*/ 3826043 h 3826043"/>
              <a:gd name="connsiteX28" fmla="*/ 9620859 w 11255931"/>
              <a:gd name="connsiteY28" fmla="*/ 3826043 h 3826043"/>
              <a:gd name="connsiteX29" fmla="*/ 9141001 w 11255931"/>
              <a:gd name="connsiteY29" fmla="*/ 3826043 h 3826043"/>
              <a:gd name="connsiteX30" fmla="*/ 8548583 w 11255931"/>
              <a:gd name="connsiteY30" fmla="*/ 3826043 h 3826043"/>
              <a:gd name="connsiteX31" fmla="*/ 8181285 w 11255931"/>
              <a:gd name="connsiteY31" fmla="*/ 3826043 h 3826043"/>
              <a:gd name="connsiteX32" fmla="*/ 7476308 w 11255931"/>
              <a:gd name="connsiteY32" fmla="*/ 3826043 h 3826043"/>
              <a:gd name="connsiteX33" fmla="*/ 6658772 w 11255931"/>
              <a:gd name="connsiteY33" fmla="*/ 3826043 h 3826043"/>
              <a:gd name="connsiteX34" fmla="*/ 6178914 w 11255931"/>
              <a:gd name="connsiteY34" fmla="*/ 3826043 h 3826043"/>
              <a:gd name="connsiteX35" fmla="*/ 5361378 w 11255931"/>
              <a:gd name="connsiteY35" fmla="*/ 3826043 h 3826043"/>
              <a:gd name="connsiteX36" fmla="*/ 4768960 w 11255931"/>
              <a:gd name="connsiteY36" fmla="*/ 3826043 h 3826043"/>
              <a:gd name="connsiteX37" fmla="*/ 3951424 w 11255931"/>
              <a:gd name="connsiteY37" fmla="*/ 3826043 h 3826043"/>
              <a:gd name="connsiteX38" fmla="*/ 3133888 w 11255931"/>
              <a:gd name="connsiteY38" fmla="*/ 3826043 h 3826043"/>
              <a:gd name="connsiteX39" fmla="*/ 2766589 w 11255931"/>
              <a:gd name="connsiteY39" fmla="*/ 3826043 h 3826043"/>
              <a:gd name="connsiteX40" fmla="*/ 2286731 w 11255931"/>
              <a:gd name="connsiteY40" fmla="*/ 3826043 h 3826043"/>
              <a:gd name="connsiteX41" fmla="*/ 1694314 w 11255931"/>
              <a:gd name="connsiteY41" fmla="*/ 3826043 h 3826043"/>
              <a:gd name="connsiteX42" fmla="*/ 1101896 w 11255931"/>
              <a:gd name="connsiteY42" fmla="*/ 3826043 h 3826043"/>
              <a:gd name="connsiteX43" fmla="*/ 0 w 11255931"/>
              <a:gd name="connsiteY43" fmla="*/ 3826043 h 3826043"/>
              <a:gd name="connsiteX44" fmla="*/ 0 w 11255931"/>
              <a:gd name="connsiteY44" fmla="*/ 3355986 h 3826043"/>
              <a:gd name="connsiteX45" fmla="*/ 0 w 11255931"/>
              <a:gd name="connsiteY45" fmla="*/ 2732888 h 3826043"/>
              <a:gd name="connsiteX46" fmla="*/ 0 w 11255931"/>
              <a:gd name="connsiteY46" fmla="*/ 2224571 h 3826043"/>
              <a:gd name="connsiteX47" fmla="*/ 0 w 11255931"/>
              <a:gd name="connsiteY47" fmla="*/ 1601472 h 3826043"/>
              <a:gd name="connsiteX48" fmla="*/ 0 w 11255931"/>
              <a:gd name="connsiteY48" fmla="*/ 1093155 h 3826043"/>
              <a:gd name="connsiteX49" fmla="*/ 0 w 11255931"/>
              <a:gd name="connsiteY49" fmla="*/ 508317 h 3826043"/>
              <a:gd name="connsiteX50" fmla="*/ 0 w 11255931"/>
              <a:gd name="connsiteY50" fmla="*/ 0 h 3826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1255931" h="3826043" fill="none" extrusionOk="0">
                <a:moveTo>
                  <a:pt x="0" y="0"/>
                </a:moveTo>
                <a:cubicBezTo>
                  <a:pt x="270555" y="-45401"/>
                  <a:pt x="560987" y="26298"/>
                  <a:pt x="704977" y="0"/>
                </a:cubicBezTo>
                <a:cubicBezTo>
                  <a:pt x="848967" y="-26298"/>
                  <a:pt x="1034888" y="64679"/>
                  <a:pt x="1297394" y="0"/>
                </a:cubicBezTo>
                <a:cubicBezTo>
                  <a:pt x="1559900" y="-64679"/>
                  <a:pt x="1679883" y="10209"/>
                  <a:pt x="2002371" y="0"/>
                </a:cubicBezTo>
                <a:cubicBezTo>
                  <a:pt x="2324859" y="-10209"/>
                  <a:pt x="2392882" y="40402"/>
                  <a:pt x="2594788" y="0"/>
                </a:cubicBezTo>
                <a:cubicBezTo>
                  <a:pt x="2796694" y="-40402"/>
                  <a:pt x="2905233" y="24979"/>
                  <a:pt x="3187206" y="0"/>
                </a:cubicBezTo>
                <a:cubicBezTo>
                  <a:pt x="3469179" y="-24979"/>
                  <a:pt x="3539160" y="41549"/>
                  <a:pt x="3779623" y="0"/>
                </a:cubicBezTo>
                <a:cubicBezTo>
                  <a:pt x="4020086" y="-41549"/>
                  <a:pt x="3912900" y="11626"/>
                  <a:pt x="4034363" y="0"/>
                </a:cubicBezTo>
                <a:cubicBezTo>
                  <a:pt x="4155826" y="-11626"/>
                  <a:pt x="4438730" y="59814"/>
                  <a:pt x="4739339" y="0"/>
                </a:cubicBezTo>
                <a:cubicBezTo>
                  <a:pt x="5039948" y="-59814"/>
                  <a:pt x="4911933" y="15225"/>
                  <a:pt x="4994079" y="0"/>
                </a:cubicBezTo>
                <a:cubicBezTo>
                  <a:pt x="5076225" y="-15225"/>
                  <a:pt x="5458351" y="25332"/>
                  <a:pt x="5586496" y="0"/>
                </a:cubicBezTo>
                <a:cubicBezTo>
                  <a:pt x="5714641" y="-25332"/>
                  <a:pt x="6064699" y="69751"/>
                  <a:pt x="6404032" y="0"/>
                </a:cubicBezTo>
                <a:cubicBezTo>
                  <a:pt x="6743365" y="-69751"/>
                  <a:pt x="6919520" y="6444"/>
                  <a:pt x="7221568" y="0"/>
                </a:cubicBezTo>
                <a:cubicBezTo>
                  <a:pt x="7523616" y="-6444"/>
                  <a:pt x="7630263" y="774"/>
                  <a:pt x="7926545" y="0"/>
                </a:cubicBezTo>
                <a:cubicBezTo>
                  <a:pt x="8222827" y="-774"/>
                  <a:pt x="8265777" y="47077"/>
                  <a:pt x="8406403" y="0"/>
                </a:cubicBezTo>
                <a:cubicBezTo>
                  <a:pt x="8547029" y="-47077"/>
                  <a:pt x="8601775" y="11034"/>
                  <a:pt x="8661143" y="0"/>
                </a:cubicBezTo>
                <a:cubicBezTo>
                  <a:pt x="8720511" y="-11034"/>
                  <a:pt x="8942779" y="4786"/>
                  <a:pt x="9141001" y="0"/>
                </a:cubicBezTo>
                <a:cubicBezTo>
                  <a:pt x="9339223" y="-4786"/>
                  <a:pt x="9693830" y="23672"/>
                  <a:pt x="9845978" y="0"/>
                </a:cubicBezTo>
                <a:cubicBezTo>
                  <a:pt x="9998126" y="-23672"/>
                  <a:pt x="10295209" y="77691"/>
                  <a:pt x="10663514" y="0"/>
                </a:cubicBezTo>
                <a:cubicBezTo>
                  <a:pt x="11031819" y="-77691"/>
                  <a:pt x="11016218" y="42880"/>
                  <a:pt x="11255931" y="0"/>
                </a:cubicBezTo>
                <a:cubicBezTo>
                  <a:pt x="11304351" y="132607"/>
                  <a:pt x="11247129" y="312359"/>
                  <a:pt x="11255931" y="431796"/>
                </a:cubicBezTo>
                <a:cubicBezTo>
                  <a:pt x="11264733" y="551233"/>
                  <a:pt x="11183361" y="806249"/>
                  <a:pt x="11255931" y="1054895"/>
                </a:cubicBezTo>
                <a:cubicBezTo>
                  <a:pt x="11328501" y="1303541"/>
                  <a:pt x="11229976" y="1317771"/>
                  <a:pt x="11255931" y="1524951"/>
                </a:cubicBezTo>
                <a:cubicBezTo>
                  <a:pt x="11281886" y="1732131"/>
                  <a:pt x="11245795" y="1954546"/>
                  <a:pt x="11255931" y="2109789"/>
                </a:cubicBezTo>
                <a:cubicBezTo>
                  <a:pt x="11266067" y="2265032"/>
                  <a:pt x="11247909" y="2562959"/>
                  <a:pt x="11255931" y="2732888"/>
                </a:cubicBezTo>
                <a:cubicBezTo>
                  <a:pt x="11263953" y="2902817"/>
                  <a:pt x="11209471" y="2975109"/>
                  <a:pt x="11255931" y="3164684"/>
                </a:cubicBezTo>
                <a:cubicBezTo>
                  <a:pt x="11302391" y="3354259"/>
                  <a:pt x="11240203" y="3617652"/>
                  <a:pt x="11255931" y="3826043"/>
                </a:cubicBezTo>
                <a:cubicBezTo>
                  <a:pt x="10964197" y="3918156"/>
                  <a:pt x="10781661" y="3812086"/>
                  <a:pt x="10438395" y="3826043"/>
                </a:cubicBezTo>
                <a:cubicBezTo>
                  <a:pt x="10095129" y="3840000"/>
                  <a:pt x="9808468" y="3815660"/>
                  <a:pt x="9620859" y="3826043"/>
                </a:cubicBezTo>
                <a:cubicBezTo>
                  <a:pt x="9433250" y="3836426"/>
                  <a:pt x="9314969" y="3798963"/>
                  <a:pt x="9141001" y="3826043"/>
                </a:cubicBezTo>
                <a:cubicBezTo>
                  <a:pt x="8967033" y="3853123"/>
                  <a:pt x="8822286" y="3784176"/>
                  <a:pt x="8548583" y="3826043"/>
                </a:cubicBezTo>
                <a:cubicBezTo>
                  <a:pt x="8274880" y="3867910"/>
                  <a:pt x="8353587" y="3805594"/>
                  <a:pt x="8181285" y="3826043"/>
                </a:cubicBezTo>
                <a:cubicBezTo>
                  <a:pt x="8008983" y="3846492"/>
                  <a:pt x="7634550" y="3776935"/>
                  <a:pt x="7476308" y="3826043"/>
                </a:cubicBezTo>
                <a:cubicBezTo>
                  <a:pt x="7318066" y="3875151"/>
                  <a:pt x="7003342" y="3733078"/>
                  <a:pt x="6658772" y="3826043"/>
                </a:cubicBezTo>
                <a:cubicBezTo>
                  <a:pt x="6314202" y="3919008"/>
                  <a:pt x="6292108" y="3802565"/>
                  <a:pt x="6178914" y="3826043"/>
                </a:cubicBezTo>
                <a:cubicBezTo>
                  <a:pt x="6065720" y="3849521"/>
                  <a:pt x="5629674" y="3788024"/>
                  <a:pt x="5361378" y="3826043"/>
                </a:cubicBezTo>
                <a:cubicBezTo>
                  <a:pt x="5093082" y="3864062"/>
                  <a:pt x="5026496" y="3802017"/>
                  <a:pt x="4768960" y="3826043"/>
                </a:cubicBezTo>
                <a:cubicBezTo>
                  <a:pt x="4511424" y="3850069"/>
                  <a:pt x="4326683" y="3767636"/>
                  <a:pt x="3951424" y="3826043"/>
                </a:cubicBezTo>
                <a:cubicBezTo>
                  <a:pt x="3576165" y="3884450"/>
                  <a:pt x="3439833" y="3817627"/>
                  <a:pt x="3133888" y="3826043"/>
                </a:cubicBezTo>
                <a:cubicBezTo>
                  <a:pt x="2827943" y="3834459"/>
                  <a:pt x="2867704" y="3796432"/>
                  <a:pt x="2766589" y="3826043"/>
                </a:cubicBezTo>
                <a:cubicBezTo>
                  <a:pt x="2665474" y="3855654"/>
                  <a:pt x="2471331" y="3793877"/>
                  <a:pt x="2286731" y="3826043"/>
                </a:cubicBezTo>
                <a:cubicBezTo>
                  <a:pt x="2102131" y="3858209"/>
                  <a:pt x="1889618" y="3785443"/>
                  <a:pt x="1694314" y="3826043"/>
                </a:cubicBezTo>
                <a:cubicBezTo>
                  <a:pt x="1499010" y="3866643"/>
                  <a:pt x="1283633" y="3820414"/>
                  <a:pt x="1101896" y="3826043"/>
                </a:cubicBezTo>
                <a:cubicBezTo>
                  <a:pt x="920159" y="3831672"/>
                  <a:pt x="331866" y="3722375"/>
                  <a:pt x="0" y="3826043"/>
                </a:cubicBezTo>
                <a:cubicBezTo>
                  <a:pt x="-17596" y="3680193"/>
                  <a:pt x="31916" y="3500865"/>
                  <a:pt x="0" y="3355986"/>
                </a:cubicBezTo>
                <a:cubicBezTo>
                  <a:pt x="-31916" y="3211107"/>
                  <a:pt x="50319" y="2870665"/>
                  <a:pt x="0" y="2732888"/>
                </a:cubicBezTo>
                <a:cubicBezTo>
                  <a:pt x="-50319" y="2595111"/>
                  <a:pt x="10470" y="2447057"/>
                  <a:pt x="0" y="2224571"/>
                </a:cubicBezTo>
                <a:cubicBezTo>
                  <a:pt x="-10470" y="2002085"/>
                  <a:pt x="34774" y="1729694"/>
                  <a:pt x="0" y="1601472"/>
                </a:cubicBezTo>
                <a:cubicBezTo>
                  <a:pt x="-34774" y="1473250"/>
                  <a:pt x="46429" y="1210051"/>
                  <a:pt x="0" y="1093155"/>
                </a:cubicBezTo>
                <a:cubicBezTo>
                  <a:pt x="-46429" y="976259"/>
                  <a:pt x="25785" y="767596"/>
                  <a:pt x="0" y="508317"/>
                </a:cubicBezTo>
                <a:cubicBezTo>
                  <a:pt x="-25785" y="249038"/>
                  <a:pt x="10322" y="247675"/>
                  <a:pt x="0" y="0"/>
                </a:cubicBezTo>
                <a:close/>
              </a:path>
              <a:path w="11255931" h="3826043" stroke="0" extrusionOk="0">
                <a:moveTo>
                  <a:pt x="0" y="0"/>
                </a:moveTo>
                <a:cubicBezTo>
                  <a:pt x="157164" y="-33975"/>
                  <a:pt x="349567" y="33881"/>
                  <a:pt x="479858" y="0"/>
                </a:cubicBezTo>
                <a:cubicBezTo>
                  <a:pt x="610149" y="-33881"/>
                  <a:pt x="646262" y="11508"/>
                  <a:pt x="734598" y="0"/>
                </a:cubicBezTo>
                <a:cubicBezTo>
                  <a:pt x="822934" y="-11508"/>
                  <a:pt x="1179872" y="60427"/>
                  <a:pt x="1552134" y="0"/>
                </a:cubicBezTo>
                <a:cubicBezTo>
                  <a:pt x="1924396" y="-60427"/>
                  <a:pt x="1921899" y="36965"/>
                  <a:pt x="2031992" y="0"/>
                </a:cubicBezTo>
                <a:cubicBezTo>
                  <a:pt x="2142085" y="-36965"/>
                  <a:pt x="2408551" y="18842"/>
                  <a:pt x="2511850" y="0"/>
                </a:cubicBezTo>
                <a:cubicBezTo>
                  <a:pt x="2615149" y="-18842"/>
                  <a:pt x="2971668" y="24178"/>
                  <a:pt x="3329386" y="0"/>
                </a:cubicBezTo>
                <a:cubicBezTo>
                  <a:pt x="3687104" y="-24178"/>
                  <a:pt x="3585121" y="2978"/>
                  <a:pt x="3696685" y="0"/>
                </a:cubicBezTo>
                <a:cubicBezTo>
                  <a:pt x="3808249" y="-2978"/>
                  <a:pt x="4235661" y="96694"/>
                  <a:pt x="4514221" y="0"/>
                </a:cubicBezTo>
                <a:cubicBezTo>
                  <a:pt x="4792781" y="-96694"/>
                  <a:pt x="5129501" y="26760"/>
                  <a:pt x="5331757" y="0"/>
                </a:cubicBezTo>
                <a:cubicBezTo>
                  <a:pt x="5534013" y="-26760"/>
                  <a:pt x="5647351" y="55400"/>
                  <a:pt x="5924174" y="0"/>
                </a:cubicBezTo>
                <a:cubicBezTo>
                  <a:pt x="6200997" y="-55400"/>
                  <a:pt x="6564437" y="83737"/>
                  <a:pt x="6741710" y="0"/>
                </a:cubicBezTo>
                <a:cubicBezTo>
                  <a:pt x="6918983" y="-83737"/>
                  <a:pt x="7037276" y="1359"/>
                  <a:pt x="7221568" y="0"/>
                </a:cubicBezTo>
                <a:cubicBezTo>
                  <a:pt x="7405860" y="-1359"/>
                  <a:pt x="7587957" y="36034"/>
                  <a:pt x="7701426" y="0"/>
                </a:cubicBezTo>
                <a:cubicBezTo>
                  <a:pt x="7814895" y="-36034"/>
                  <a:pt x="8242002" y="42205"/>
                  <a:pt x="8406403" y="0"/>
                </a:cubicBezTo>
                <a:cubicBezTo>
                  <a:pt x="8570804" y="-42205"/>
                  <a:pt x="8744163" y="10220"/>
                  <a:pt x="8886261" y="0"/>
                </a:cubicBezTo>
                <a:cubicBezTo>
                  <a:pt x="9028359" y="-10220"/>
                  <a:pt x="9505347" y="27766"/>
                  <a:pt x="9703797" y="0"/>
                </a:cubicBezTo>
                <a:cubicBezTo>
                  <a:pt x="9902247" y="-27766"/>
                  <a:pt x="10224973" y="90515"/>
                  <a:pt x="10521333" y="0"/>
                </a:cubicBezTo>
                <a:cubicBezTo>
                  <a:pt x="10817693" y="-90515"/>
                  <a:pt x="11031243" y="59466"/>
                  <a:pt x="11255931" y="0"/>
                </a:cubicBezTo>
                <a:cubicBezTo>
                  <a:pt x="11292107" y="205054"/>
                  <a:pt x="11236951" y="402645"/>
                  <a:pt x="11255931" y="508317"/>
                </a:cubicBezTo>
                <a:cubicBezTo>
                  <a:pt x="11274911" y="613989"/>
                  <a:pt x="11239215" y="802139"/>
                  <a:pt x="11255931" y="940113"/>
                </a:cubicBezTo>
                <a:cubicBezTo>
                  <a:pt x="11272647" y="1078087"/>
                  <a:pt x="11231001" y="1279746"/>
                  <a:pt x="11255931" y="1410170"/>
                </a:cubicBezTo>
                <a:cubicBezTo>
                  <a:pt x="11280861" y="1540594"/>
                  <a:pt x="11248237" y="1774816"/>
                  <a:pt x="11255931" y="1995008"/>
                </a:cubicBezTo>
                <a:cubicBezTo>
                  <a:pt x="11263625" y="2215200"/>
                  <a:pt x="11217616" y="2343034"/>
                  <a:pt x="11255931" y="2503325"/>
                </a:cubicBezTo>
                <a:cubicBezTo>
                  <a:pt x="11294246" y="2663616"/>
                  <a:pt x="11231441" y="2751751"/>
                  <a:pt x="11255931" y="2973382"/>
                </a:cubicBezTo>
                <a:cubicBezTo>
                  <a:pt x="11280421" y="3195013"/>
                  <a:pt x="11239155" y="3643543"/>
                  <a:pt x="11255931" y="3826043"/>
                </a:cubicBezTo>
                <a:cubicBezTo>
                  <a:pt x="11062795" y="3881306"/>
                  <a:pt x="10893924" y="3803790"/>
                  <a:pt x="10663514" y="3826043"/>
                </a:cubicBezTo>
                <a:cubicBezTo>
                  <a:pt x="10433104" y="3848296"/>
                  <a:pt x="10294725" y="3769521"/>
                  <a:pt x="10071096" y="3826043"/>
                </a:cubicBezTo>
                <a:cubicBezTo>
                  <a:pt x="9847467" y="3882565"/>
                  <a:pt x="9855133" y="3782986"/>
                  <a:pt x="9703797" y="3826043"/>
                </a:cubicBezTo>
                <a:cubicBezTo>
                  <a:pt x="9552461" y="3869100"/>
                  <a:pt x="9271391" y="3753696"/>
                  <a:pt x="8998821" y="3826043"/>
                </a:cubicBezTo>
                <a:cubicBezTo>
                  <a:pt x="8726251" y="3898390"/>
                  <a:pt x="8744197" y="3806643"/>
                  <a:pt x="8631522" y="3826043"/>
                </a:cubicBezTo>
                <a:cubicBezTo>
                  <a:pt x="8518847" y="3845443"/>
                  <a:pt x="8145740" y="3813130"/>
                  <a:pt x="7926545" y="3826043"/>
                </a:cubicBezTo>
                <a:cubicBezTo>
                  <a:pt x="7707350" y="3838956"/>
                  <a:pt x="7788784" y="3823021"/>
                  <a:pt x="7671806" y="3826043"/>
                </a:cubicBezTo>
                <a:cubicBezTo>
                  <a:pt x="7554828" y="3829065"/>
                  <a:pt x="7287481" y="3811554"/>
                  <a:pt x="6966829" y="3826043"/>
                </a:cubicBezTo>
                <a:cubicBezTo>
                  <a:pt x="6646177" y="3840532"/>
                  <a:pt x="6716305" y="3816065"/>
                  <a:pt x="6599530" y="3826043"/>
                </a:cubicBezTo>
                <a:cubicBezTo>
                  <a:pt x="6482755" y="3836021"/>
                  <a:pt x="6416362" y="3800430"/>
                  <a:pt x="6344791" y="3826043"/>
                </a:cubicBezTo>
                <a:cubicBezTo>
                  <a:pt x="6273220" y="3851656"/>
                  <a:pt x="6150697" y="3816538"/>
                  <a:pt x="5977492" y="3826043"/>
                </a:cubicBezTo>
                <a:cubicBezTo>
                  <a:pt x="5804287" y="3835548"/>
                  <a:pt x="5492467" y="3747945"/>
                  <a:pt x="5272515" y="3826043"/>
                </a:cubicBezTo>
                <a:cubicBezTo>
                  <a:pt x="5052563" y="3904141"/>
                  <a:pt x="5010570" y="3786336"/>
                  <a:pt x="4905216" y="3826043"/>
                </a:cubicBezTo>
                <a:cubicBezTo>
                  <a:pt x="4799862" y="3865750"/>
                  <a:pt x="4759837" y="3814294"/>
                  <a:pt x="4650477" y="3826043"/>
                </a:cubicBezTo>
                <a:cubicBezTo>
                  <a:pt x="4541117" y="3837792"/>
                  <a:pt x="4377593" y="3808328"/>
                  <a:pt x="4283178" y="3826043"/>
                </a:cubicBezTo>
                <a:cubicBezTo>
                  <a:pt x="4188763" y="3843758"/>
                  <a:pt x="3994135" y="3794742"/>
                  <a:pt x="3803320" y="3826043"/>
                </a:cubicBezTo>
                <a:cubicBezTo>
                  <a:pt x="3612505" y="3857344"/>
                  <a:pt x="3420883" y="3793286"/>
                  <a:pt x="3210902" y="3826043"/>
                </a:cubicBezTo>
                <a:cubicBezTo>
                  <a:pt x="3000921" y="3858800"/>
                  <a:pt x="2938857" y="3798950"/>
                  <a:pt x="2843604" y="3826043"/>
                </a:cubicBezTo>
                <a:cubicBezTo>
                  <a:pt x="2748351" y="3853136"/>
                  <a:pt x="2206750" y="3773825"/>
                  <a:pt x="2026068" y="3826043"/>
                </a:cubicBezTo>
                <a:cubicBezTo>
                  <a:pt x="1845386" y="3878261"/>
                  <a:pt x="1623408" y="3773791"/>
                  <a:pt x="1433650" y="3826043"/>
                </a:cubicBezTo>
                <a:cubicBezTo>
                  <a:pt x="1243892" y="3878295"/>
                  <a:pt x="1007269" y="3809844"/>
                  <a:pt x="616114" y="3826043"/>
                </a:cubicBezTo>
                <a:cubicBezTo>
                  <a:pt x="224959" y="3842242"/>
                  <a:pt x="251962" y="3757972"/>
                  <a:pt x="0" y="3826043"/>
                </a:cubicBezTo>
                <a:cubicBezTo>
                  <a:pt x="-6880" y="3644042"/>
                  <a:pt x="29677" y="3445632"/>
                  <a:pt x="0" y="3317726"/>
                </a:cubicBezTo>
                <a:cubicBezTo>
                  <a:pt x="-29677" y="3189820"/>
                  <a:pt x="35700" y="2965480"/>
                  <a:pt x="0" y="2809409"/>
                </a:cubicBezTo>
                <a:cubicBezTo>
                  <a:pt x="-35700" y="2653338"/>
                  <a:pt x="61147" y="2482293"/>
                  <a:pt x="0" y="2224571"/>
                </a:cubicBezTo>
                <a:cubicBezTo>
                  <a:pt x="-61147" y="1966849"/>
                  <a:pt x="57869" y="1830448"/>
                  <a:pt x="0" y="1677993"/>
                </a:cubicBezTo>
                <a:cubicBezTo>
                  <a:pt x="-57869" y="1525538"/>
                  <a:pt x="1118" y="1335901"/>
                  <a:pt x="0" y="1054895"/>
                </a:cubicBezTo>
                <a:cubicBezTo>
                  <a:pt x="-1118" y="773889"/>
                  <a:pt x="40079" y="419264"/>
                  <a:pt x="0" y="0"/>
                </a:cubicBezTo>
                <a:close/>
              </a:path>
            </a:pathLst>
          </a:custGeom>
          <a:ln>
            <a:solidFill>
              <a:srgbClr val="00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4022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4C451B-B562-0D6F-EF23-5E46484425C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F67CB77-6EF7-4218-BAF7-7A111346B45D}"/>
              </a:ext>
            </a:extLst>
          </p:cNvPr>
          <p:cNvSpPr/>
          <p:nvPr/>
        </p:nvSpPr>
        <p:spPr>
          <a:xfrm>
            <a:off x="239151" y="365759"/>
            <a:ext cx="7455877" cy="105507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1A2455-A71F-44CC-8676-BF3E93D1A96D}"/>
              </a:ext>
            </a:extLst>
          </p:cNvPr>
          <p:cNvSpPr txBox="1"/>
          <p:nvPr/>
        </p:nvSpPr>
        <p:spPr>
          <a:xfrm>
            <a:off x="503733" y="539354"/>
            <a:ext cx="6926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do we need to remember?</a:t>
            </a:r>
          </a:p>
        </p:txBody>
      </p:sp>
      <p:graphicFrame>
        <p:nvGraphicFramePr>
          <p:cNvPr id="18" name="TextBox 6">
            <a:extLst>
              <a:ext uri="{FF2B5EF4-FFF2-40B4-BE49-F238E27FC236}">
                <a16:creationId xmlns:a16="http://schemas.microsoft.com/office/drawing/2014/main" id="{DCB66C06-631B-4E9F-8010-A18902193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3229178"/>
              </p:ext>
            </p:extLst>
          </p:nvPr>
        </p:nvGraphicFramePr>
        <p:xfrm>
          <a:off x="775708" y="1913206"/>
          <a:ext cx="4684542" cy="415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A poster with a child and a dog walking on a crosswalk&#10;&#10;Description automatically generated">
            <a:extLst>
              <a:ext uri="{FF2B5EF4-FFF2-40B4-BE49-F238E27FC236}">
                <a16:creationId xmlns:a16="http://schemas.microsoft.com/office/drawing/2014/main" id="{F8EF8DD5-05C5-A13B-448B-8510894CCC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73">
            <a:off x="7598851" y="824772"/>
            <a:ext cx="4204976" cy="57562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4900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43B33"/>
      </a:dk2>
      <a:lt2>
        <a:srgbClr val="BFD4C6"/>
      </a:lt2>
      <a:accent1>
        <a:srgbClr val="549E39"/>
      </a:accent1>
      <a:accent2>
        <a:srgbClr val="C7D157"/>
      </a:accent2>
      <a:accent3>
        <a:srgbClr val="F08F1C"/>
      </a:accent3>
      <a:accent4>
        <a:srgbClr val="D05745"/>
      </a:accent4>
      <a:accent5>
        <a:srgbClr val="558569"/>
      </a:accent5>
      <a:accent6>
        <a:srgbClr val="5E99A4"/>
      </a:accent6>
      <a:hlink>
        <a:srgbClr val="00AAD8"/>
      </a:hlink>
      <a:folHlink>
        <a:srgbClr val="6B6B6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5118000A-40C1-40FE-8820-36522233349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4d35aeba-5bc6-43b1-803c-a2315e24bc13">TSDOCID-1734144130-32363</_dlc_DocId>
    <_dlc_DocIdUrl xmlns="4d35aeba-5bc6-43b1-803c-a2315e24bc13">
      <Url>https://hants.sharepoint.com/sites/TS/RS/_layouts/15/DocIdRedir.aspx?ID=TSDOCID-1734144130-32363</Url>
      <Description>TSDOCID-1734144130-32363</Description>
    </_dlc_DocIdUrl>
    <IconOverlay xmlns="http://schemas.microsoft.com/sharepoint/v4" xsi:nil="true"/>
    <Target_x0020_Audiences xmlns="56E2D49A-0090-428C-9E25-888B5076CF3A" xsi:nil="true"/>
    <SharedWithUsers xmlns="4d35aeba-5bc6-43b1-803c-a2315e24bc13">
      <UserInfo>
        <DisplayName>Payne, Louise Corporate Communications</DisplayName>
        <AccountId>1084</AccountId>
        <AccountType/>
      </UserInfo>
      <UserInfo>
        <DisplayName>Samways, Marc</DisplayName>
        <AccountId>236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A2640D64C55947B8F32F5760809338" ma:contentTypeVersion="1756" ma:contentTypeDescription="Create a new document." ma:contentTypeScope="" ma:versionID="35dfc478f0d6abe13115504dd153b20e">
  <xsd:schema xmlns:xsd="http://www.w3.org/2001/XMLSchema" xmlns:xs="http://www.w3.org/2001/XMLSchema" xmlns:p="http://schemas.microsoft.com/office/2006/metadata/properties" xmlns:ns1="http://schemas.microsoft.com/sharepoint/v3" xmlns:ns2="56E2D49A-0090-428C-9E25-888B5076CF3A" xmlns:ns3="4d35aeba-5bc6-43b1-803c-a2315e24bc13" xmlns:ns4="56e2d49a-0090-428c-9e25-888b5076cf3a" xmlns:ns5="http://schemas.microsoft.com/sharepoint/v4" targetNamespace="http://schemas.microsoft.com/office/2006/metadata/properties" ma:root="true" ma:fieldsID="c9b3da90dc0aab7487b6ce189304b288" ns1:_="" ns2:_="" ns3:_="" ns4:_="" ns5:_="">
    <xsd:import namespace="http://schemas.microsoft.com/sharepoint/v3"/>
    <xsd:import namespace="56E2D49A-0090-428C-9E25-888B5076CF3A"/>
    <xsd:import namespace="4d35aeba-5bc6-43b1-803c-a2315e24bc13"/>
    <xsd:import namespace="56e2d49a-0090-428c-9e25-888b5076cf3a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Target_x0020_Audiences" minOccurs="0"/>
                <xsd:element ref="ns3:_dlc_DocId" minOccurs="0"/>
                <xsd:element ref="ns3:_dlc_DocIdUrl" minOccurs="0"/>
                <xsd:element ref="ns3:_dlc_DocIdPersistId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5:IconOverlay" minOccurs="0"/>
                <xsd:element ref="ns1:_vti_ItemDeclaredRecord" minOccurs="0"/>
                <xsd:element ref="ns1:_vti_ItemHoldRecordStatus" minOccurs="0"/>
                <xsd:element ref="ns3:SharedWithUsers" minOccurs="0"/>
                <xsd:element ref="ns3:SharedWithDetail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1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20" nillable="true" ma:displayName="Hold and Record Status" ma:decimals="0" ma:description="" ma:hidden="true" ma:indexed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2D49A-0090-428C-9E25-888B5076CF3A" elementFormDefault="qualified">
    <xsd:import namespace="http://schemas.microsoft.com/office/2006/documentManagement/types"/>
    <xsd:import namespace="http://schemas.microsoft.com/office/infopath/2007/PartnerControls"/>
    <xsd:element name="Target_x0020_Audiences" ma:index="8" nillable="true" ma:displayName="Target Audiences" ma:internalName="Target_x0020_Audiences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5aeba-5bc6-43b1-803c-a2315e24bc13" elementFormDefault="qualified">
    <xsd:import namespace="http://schemas.microsoft.com/office/2006/documentManagement/types"/>
    <xsd:import namespace="http://schemas.microsoft.com/office/infopath/2007/PartnerControls"/>
    <xsd:element name="_dlc_DocId" ma:index="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1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2d49a-0090-428c-9e25-888b5076cf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2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50EA998-DB85-4559-9477-B005E4957D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BFF0FB-D666-4D95-9083-A91A6CF77A67}">
  <ds:schemaRefs>
    <ds:schemaRef ds:uri="4d35aeba-5bc6-43b1-803c-a2315e24bc13"/>
    <ds:schemaRef ds:uri="56E2D49A-0090-428C-9E25-888B5076CF3A"/>
    <ds:schemaRef ds:uri="56e2d49a-0090-428c-9e25-888b5076cf3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microsoft.com/sharepoint/v4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1E287CD-DFCB-4CF6-BDD6-F66F24B1B04B}">
  <ds:schemaRefs>
    <ds:schemaRef ds:uri="4d35aeba-5bc6-43b1-803c-a2315e24bc13"/>
    <ds:schemaRef ds:uri="56E2D49A-0090-428C-9E25-888B5076CF3A"/>
    <ds:schemaRef ds:uri="56e2d49a-0090-428c-9e25-888b5076cf3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microsoft.com/sharepoint/v4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6415E8C8-0C4A-4508-BC24-F452434C4187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4285</TotalTime>
  <Words>506</Words>
  <Application>Microsoft Office PowerPoint</Application>
  <PresentationFormat>Widescreen</PresentationFormat>
  <Paragraphs>66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Shopland, Julia</dc:creator>
  <cp:lastModifiedBy>Francis, Julia</cp:lastModifiedBy>
  <cp:revision>5</cp:revision>
  <dcterms:created xsi:type="dcterms:W3CDTF">2021-04-30T10:59:49Z</dcterms:created>
  <dcterms:modified xsi:type="dcterms:W3CDTF">2024-05-07T14:33:26Z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0x010100D2A2640D64C55947B8F32F5760809338</vt:lpwstr>
  </property>
  <property fmtid="{D5CDD505-2E9C-101B-9397-08002B2CF9AE}" pid="3" name="_dlc_DocIdItemGuid">
    <vt:lpwstr>1a410b2c-64ad-49a5-84a1-9391b72739e0</vt:lpwstr>
  </property>
</Properties>
</file>